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068" autoAdjust="0"/>
    <p:restoredTop sz="94660"/>
  </p:normalViewPr>
  <p:slideViewPr>
    <p:cSldViewPr snapToGrid="0">
      <p:cViewPr varScale="1">
        <p:scale>
          <a:sx n="69" d="100"/>
          <a:sy n="69" d="100"/>
        </p:scale>
        <p:origin x="9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5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B50F4A-16DF-4656-85CE-D8996FFA21B2}" type="doc">
      <dgm:prSet loTypeId="urn:microsoft.com/office/officeart/2005/8/layout/orgChart1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9600700-DFD1-4CC1-BAB7-E598CC8FF2DC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Director</a:t>
          </a:r>
        </a:p>
        <a:p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Customer Services</a:t>
          </a:r>
        </a:p>
        <a:p>
          <a:r>
            <a:rPr lang="en-US" sz="1400" b="0" dirty="0">
              <a:latin typeface="Arial" panose="020B0604020202020204" pitchFamily="34" charset="0"/>
              <a:cs typeface="Arial" panose="020B0604020202020204" pitchFamily="34" charset="0"/>
            </a:rPr>
            <a:t>(tbc)</a:t>
          </a:r>
        </a:p>
      </dgm:t>
    </dgm:pt>
    <dgm:pt modelId="{7981B678-653F-4F92-BF74-EFAE80C2BB1A}" type="parTrans" cxnId="{59E7B99D-449D-41A0-9A3D-DC4322BDA2FF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1D2FE9-D3DE-42E5-9067-DF5A97C44556}" type="sibTrans" cxnId="{59E7B99D-449D-41A0-9A3D-DC4322BDA2FF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5A4CBC-D898-470B-9A99-298E72AD7897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Group Chief Executive</a:t>
          </a:r>
        </a:p>
        <a:p>
          <a:r>
            <a:rPr lang="en-GB" sz="12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(Jason MacGilp)</a:t>
          </a:r>
        </a:p>
      </dgm:t>
    </dgm:pt>
    <dgm:pt modelId="{1A1E2786-08DB-43F9-8D19-0633EFAC38DE}" type="parTrans" cxnId="{89B3A114-8C3E-42C1-BFE0-1A995D484077}">
      <dgm:prSet/>
      <dgm:spPr/>
      <dgm:t>
        <a:bodyPr/>
        <a:lstStyle/>
        <a:p>
          <a:endParaRPr lang="en-GB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3E5237-7778-4224-86AA-B53D27BF0496}" type="sibTrans" cxnId="{89B3A114-8C3E-42C1-BFE0-1A995D484077}">
      <dgm:prSet/>
      <dgm:spPr/>
      <dgm:t>
        <a:bodyPr/>
        <a:lstStyle/>
        <a:p>
          <a:endParaRPr lang="en-GB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3280EA-D84B-4534-A3D4-E4C41FE507C4}">
      <dgm:prSet custT="1"/>
      <dgm:spPr>
        <a:solidFill>
          <a:schemeClr val="bg1"/>
        </a:solidFill>
      </dgm:spPr>
      <dgm:t>
        <a:bodyPr/>
        <a:lstStyle/>
        <a:p>
          <a:endParaRPr lang="en-U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For whole Group</a:t>
          </a:r>
        </a:p>
        <a:p>
          <a:endParaRPr lang="en-US" sz="10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  Governance &amp; Assurance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Audit &amp; Compliance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Health &amp; Safety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Business Planning, Analysis &amp; Improvement  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Partnerships &amp; Innovation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IT/Systems/Digital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Communication &amp; Marketing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Customer Engagement</a:t>
          </a:r>
        </a:p>
        <a:p>
          <a:endParaRPr lang="en-US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F12AD9-4C56-448C-8C4D-5E1950131D72}" type="sibTrans" cxnId="{D131298E-7A02-4DE4-99A3-89B44FAE979A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BAC9F1-BE89-4627-B3BB-5B2C84E99618}" type="parTrans" cxnId="{D131298E-7A02-4DE4-99A3-89B44FAE979A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D7DC4B-4C3C-48CE-800F-C4113FFFFB55}">
      <dgm:prSet custT="1"/>
      <dgm:spPr>
        <a:solidFill>
          <a:schemeClr val="bg1"/>
        </a:solidFill>
      </dgm:spPr>
      <dgm:t>
        <a:bodyPr/>
        <a:lstStyle/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For whole Group</a:t>
          </a:r>
        </a:p>
        <a:p>
          <a:endParaRPr lang="en-US" sz="10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Contact Centre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Tenancy &amp; Income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Welfare Advice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Housing Need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Courts services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Estates management</a:t>
          </a: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Community initiatives</a:t>
          </a:r>
        </a:p>
        <a:p>
          <a:r>
            <a:rPr lang="en-US" sz="1200" b="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Pentland services (tbc)</a:t>
          </a:r>
          <a:endParaRPr lang="en-US" sz="1000" b="0" dirty="0">
            <a:solidFill>
              <a:schemeClr val="tx1">
                <a:lumMod val="65000"/>
                <a:lumOff val="3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6C70E9-B81B-42A7-A359-128FEB60BAAA}" type="parTrans" cxnId="{D46DEF7B-A34B-4E37-8E6D-2AA5EA039E88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C9543B-14A5-442F-ABE5-28441C3361B2}" type="sibTrans" cxnId="{D46DEF7B-A34B-4E37-8E6D-2AA5EA039E88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68E763-A21D-41A3-8E87-8A263D53877A}">
      <dgm:prSet custT="1"/>
      <dgm:spPr>
        <a:solidFill>
          <a:schemeClr val="bg1"/>
        </a:solidFill>
      </dgm:spPr>
      <dgm:t>
        <a:bodyPr/>
        <a:lstStyle/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For whole Group</a:t>
          </a:r>
        </a:p>
        <a:p>
          <a:endParaRPr lang="en-GB" sz="10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Asset Management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Investment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Planned, Cyclical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Response Maintenance 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Homeworks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Care &amp; Repair/Handyperson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Contract management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Courts Conversion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New Development</a:t>
          </a:r>
        </a:p>
      </dgm:t>
    </dgm:pt>
    <dgm:pt modelId="{61CE7C8E-EBD8-4778-B7C4-9BF679FADC49}" type="sibTrans" cxnId="{4181710E-8FAE-4654-9A52-090A38DA69AE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1100EC-0E62-4CF1-A67B-9D745A0E61E1}" type="parTrans" cxnId="{4181710E-8FAE-4654-9A52-090A38DA69AE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1C95B0-4377-4625-978B-6B62B3550412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Director</a:t>
          </a:r>
        </a:p>
        <a:p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Business Services</a:t>
          </a:r>
        </a:p>
        <a:p>
          <a:r>
            <a:rPr lang="en-US" sz="1400" b="0" dirty="0">
              <a:latin typeface="Arial" panose="020B0604020202020204" pitchFamily="34" charset="0"/>
              <a:cs typeface="Arial" panose="020B0604020202020204" pitchFamily="34" charset="0"/>
            </a:rPr>
            <a:t>(Morag Boyter)</a:t>
          </a:r>
        </a:p>
      </dgm:t>
    </dgm:pt>
    <dgm:pt modelId="{C0F2456A-1E8D-44C9-928E-1DD660D50EE8}" type="sibTrans" cxnId="{DC68B5D9-1E7E-4D1A-9FAC-7E06C9343949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D7EEDA-8D26-4511-ADD5-25C5D7EBF7B4}" type="parTrans" cxnId="{DC68B5D9-1E7E-4D1A-9FAC-7E06C9343949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CD868D-01F6-43DD-9D80-82FFF7E312BC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Director</a:t>
          </a:r>
        </a:p>
        <a:p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Property Services</a:t>
          </a:r>
        </a:p>
        <a:p>
          <a:r>
            <a:rPr lang="en-US" sz="1400" b="0" dirty="0">
              <a:latin typeface="Arial" panose="020B0604020202020204" pitchFamily="34" charset="0"/>
              <a:cs typeface="Arial" panose="020B0604020202020204" pitchFamily="34" charset="0"/>
            </a:rPr>
            <a:t>(Meg Deasley)</a:t>
          </a:r>
        </a:p>
      </dgm:t>
    </dgm:pt>
    <dgm:pt modelId="{E666F580-745F-4025-A0A7-A1702047638D}" type="sibTrans" cxnId="{91736802-0977-4781-8FAE-DADAE325F3D7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DDB8FE-62BB-4744-AC69-0DE2268F4379}" type="parTrans" cxnId="{91736802-0977-4781-8FAE-DADAE325F3D7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6AF3B4-FF82-4F09-97BB-13F6C0859906}" type="asst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Executive Assistant</a:t>
          </a:r>
        </a:p>
      </dgm:t>
    </dgm:pt>
    <dgm:pt modelId="{2177B9E1-8D89-4A83-A83A-6D9FFD903C7A}" type="sibTrans" cxnId="{9F7D287B-C2FC-4D33-923C-672DA7F85BB1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171747-1FCC-42A5-9BD0-FF5EBC81BF79}" type="parTrans" cxnId="{9F7D287B-C2FC-4D33-923C-672DA7F85BB1}">
      <dgm:prSet/>
      <dgm:spPr/>
      <dgm:t>
        <a:bodyPr/>
        <a:lstStyle/>
        <a:p>
          <a:endParaRPr lang="en-US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573869-0C40-491A-8E77-9CF1045CF67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GB" sz="1400" b="1" dirty="0">
              <a:latin typeface="Arial" panose="020B0604020202020204" pitchFamily="34" charset="0"/>
              <a:cs typeface="Arial" panose="020B0604020202020204" pitchFamily="34" charset="0"/>
            </a:rPr>
            <a:t>Director </a:t>
          </a:r>
        </a:p>
        <a:p>
          <a:r>
            <a:rPr lang="en-GB" sz="1400" b="1" dirty="0">
              <a:latin typeface="Arial" panose="020B0604020202020204" pitchFamily="34" charset="0"/>
              <a:cs typeface="Arial" panose="020B0604020202020204" pitchFamily="34" charset="0"/>
            </a:rPr>
            <a:t>Finance &amp; People Services</a:t>
          </a:r>
        </a:p>
        <a:p>
          <a:r>
            <a:rPr lang="en-GB" sz="1400" b="0" dirty="0">
              <a:latin typeface="Arial" panose="020B0604020202020204" pitchFamily="34" charset="0"/>
              <a:cs typeface="Arial" panose="020B0604020202020204" pitchFamily="34" charset="0"/>
            </a:rPr>
            <a:t>(Derek Adam)</a:t>
          </a:r>
        </a:p>
      </dgm:t>
    </dgm:pt>
    <dgm:pt modelId="{382883B6-454D-46F6-8D9D-C6634FA2F71D}" type="sibTrans" cxnId="{A89A42CA-F358-4825-A9D7-5E8A0C8B94BF}">
      <dgm:prSet/>
      <dgm:spPr/>
      <dgm:t>
        <a:bodyPr/>
        <a:lstStyle/>
        <a:p>
          <a:endParaRPr lang="en-GB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D7A150-4FBB-47AA-90A3-6B37435192F5}" type="parTrans" cxnId="{A89A42CA-F358-4825-A9D7-5E8A0C8B94BF}">
      <dgm:prSet/>
      <dgm:spPr/>
      <dgm:t>
        <a:bodyPr/>
        <a:lstStyle/>
        <a:p>
          <a:endParaRPr lang="en-GB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FD16D8-3AA4-48BA-953D-99FAC3802D7F}">
      <dgm:prSet custT="1"/>
      <dgm:spPr>
        <a:solidFill>
          <a:schemeClr val="bg1"/>
        </a:solidFill>
      </dgm:spPr>
      <dgm:t>
        <a:bodyPr/>
        <a:lstStyle/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For whole Group</a:t>
          </a:r>
        </a:p>
        <a:p>
          <a:endParaRPr lang="en-GB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People, HR and OD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Finance services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Treasury/Lenders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Factoring &amp; Garages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Procurement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Mid-Market properties</a:t>
          </a:r>
        </a:p>
        <a:p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Commercial (CHS)</a:t>
          </a:r>
        </a:p>
      </dgm:t>
    </dgm:pt>
    <dgm:pt modelId="{3C778BA0-4C15-496F-B212-5966D81DF38F}" type="sibTrans" cxnId="{99E5F105-B4BE-499A-A889-9A3E6049B0D6}">
      <dgm:prSet/>
      <dgm:spPr/>
      <dgm:t>
        <a:bodyPr/>
        <a:lstStyle/>
        <a:p>
          <a:endParaRPr lang="en-GB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399D9E-97E5-4230-8157-2CFD941A5805}" type="parTrans" cxnId="{99E5F105-B4BE-499A-A889-9A3E6049B0D6}">
      <dgm:prSet/>
      <dgm:spPr/>
      <dgm:t>
        <a:bodyPr/>
        <a:lstStyle/>
        <a:p>
          <a:endParaRPr lang="en-GB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E0D0E2-ECF9-475E-A269-346A238CC747}" type="pres">
      <dgm:prSet presAssocID="{B4B50F4A-16DF-4656-85CE-D8996FFA21B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50084BC-A67A-43B6-AFDC-A622E04973BA}" type="pres">
      <dgm:prSet presAssocID="{BB5A4CBC-D898-470B-9A99-298E72AD7897}" presName="hierRoot1" presStyleCnt="0">
        <dgm:presLayoutVars>
          <dgm:hierBranch val="init"/>
        </dgm:presLayoutVars>
      </dgm:prSet>
      <dgm:spPr/>
    </dgm:pt>
    <dgm:pt modelId="{2D769B7F-55DE-421C-ACC7-E6243634817F}" type="pres">
      <dgm:prSet presAssocID="{BB5A4CBC-D898-470B-9A99-298E72AD7897}" presName="rootComposite1" presStyleCnt="0"/>
      <dgm:spPr/>
    </dgm:pt>
    <dgm:pt modelId="{F8158E92-BC40-4936-8A68-5183DD2439A5}" type="pres">
      <dgm:prSet presAssocID="{BB5A4CBC-D898-470B-9A99-298E72AD7897}" presName="rootText1" presStyleLbl="node0" presStyleIdx="0" presStyleCnt="1" custScaleX="107972" custScaleY="48828" custLinFactNeighborY="362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D6376C-EA7B-489C-AED2-FF99DE688A18}" type="pres">
      <dgm:prSet presAssocID="{BB5A4CBC-D898-470B-9A99-298E72AD789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F48CA8E-9A0B-45DB-82E6-0982C2BCC031}" type="pres">
      <dgm:prSet presAssocID="{BB5A4CBC-D898-470B-9A99-298E72AD7897}" presName="hierChild2" presStyleCnt="0"/>
      <dgm:spPr/>
    </dgm:pt>
    <dgm:pt modelId="{E9BE5BBF-2004-4FE7-88DC-D472D8ADEA89}" type="pres">
      <dgm:prSet presAssocID="{7981B678-653F-4F92-BF74-EFAE80C2BB1A}" presName="Name37" presStyleLbl="parChTrans1D2" presStyleIdx="0" presStyleCnt="5"/>
      <dgm:spPr/>
      <dgm:t>
        <a:bodyPr/>
        <a:lstStyle/>
        <a:p>
          <a:endParaRPr lang="en-US"/>
        </a:p>
      </dgm:t>
    </dgm:pt>
    <dgm:pt modelId="{148DEE2E-549D-42CB-8E02-85A33CC7ACC2}" type="pres">
      <dgm:prSet presAssocID="{A9600700-DFD1-4CC1-BAB7-E598CC8FF2DC}" presName="hierRoot2" presStyleCnt="0">
        <dgm:presLayoutVars>
          <dgm:hierBranch val="init"/>
        </dgm:presLayoutVars>
      </dgm:prSet>
      <dgm:spPr/>
    </dgm:pt>
    <dgm:pt modelId="{C431D280-4B03-40C8-B6E0-3902AF1D46FC}" type="pres">
      <dgm:prSet presAssocID="{A9600700-DFD1-4CC1-BAB7-E598CC8FF2DC}" presName="rootComposite" presStyleCnt="0"/>
      <dgm:spPr/>
    </dgm:pt>
    <dgm:pt modelId="{05B49AC6-1B86-4890-B1D5-E5B22F742765}" type="pres">
      <dgm:prSet presAssocID="{A9600700-DFD1-4CC1-BAB7-E598CC8FF2DC}" presName="rootText" presStyleLbl="node2" presStyleIdx="0" presStyleCnt="4" custScaleX="131864" custScaleY="1259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0F2DE5-105F-4EAB-BE68-8FBABA137EE4}" type="pres">
      <dgm:prSet presAssocID="{A9600700-DFD1-4CC1-BAB7-E598CC8FF2DC}" presName="rootConnector" presStyleLbl="node2" presStyleIdx="0" presStyleCnt="4"/>
      <dgm:spPr/>
      <dgm:t>
        <a:bodyPr/>
        <a:lstStyle/>
        <a:p>
          <a:endParaRPr lang="en-US"/>
        </a:p>
      </dgm:t>
    </dgm:pt>
    <dgm:pt modelId="{E0F9B704-04A1-4509-A1F1-E7A3D6AF3CC9}" type="pres">
      <dgm:prSet presAssocID="{A9600700-DFD1-4CC1-BAB7-E598CC8FF2DC}" presName="hierChild4" presStyleCnt="0"/>
      <dgm:spPr/>
    </dgm:pt>
    <dgm:pt modelId="{8BCE11CD-9801-43D5-8A32-09F564D6AAD5}" type="pres">
      <dgm:prSet presAssocID="{2E6C70E9-B81B-42A7-A359-128FEB60BAAA}" presName="Name37" presStyleLbl="parChTrans1D3" presStyleIdx="0" presStyleCnt="4"/>
      <dgm:spPr/>
      <dgm:t>
        <a:bodyPr/>
        <a:lstStyle/>
        <a:p>
          <a:endParaRPr lang="en-US"/>
        </a:p>
      </dgm:t>
    </dgm:pt>
    <dgm:pt modelId="{086E59F4-F115-40B4-9A88-6F9A2679FC58}" type="pres">
      <dgm:prSet presAssocID="{68D7DC4B-4C3C-48CE-800F-C4113FFFFB55}" presName="hierRoot2" presStyleCnt="0">
        <dgm:presLayoutVars>
          <dgm:hierBranch val="init"/>
        </dgm:presLayoutVars>
      </dgm:prSet>
      <dgm:spPr/>
    </dgm:pt>
    <dgm:pt modelId="{76FF7FA7-DF64-4EA5-B6A3-066F65027B6E}" type="pres">
      <dgm:prSet presAssocID="{68D7DC4B-4C3C-48CE-800F-C4113FFFFB55}" presName="rootComposite" presStyleCnt="0"/>
      <dgm:spPr/>
    </dgm:pt>
    <dgm:pt modelId="{69B33EEE-A51D-4D75-A9C6-126E1E4D1D96}" type="pres">
      <dgm:prSet presAssocID="{68D7DC4B-4C3C-48CE-800F-C4113FFFFB55}" presName="rootText" presStyleLbl="node3" presStyleIdx="0" presStyleCnt="4" custScaleX="110308" custScaleY="253084" custLinFactNeighborX="-1187" custLinFactNeighborY="-21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BE98BD-394A-4484-915E-0E991071A3C7}" type="pres">
      <dgm:prSet presAssocID="{68D7DC4B-4C3C-48CE-800F-C4113FFFFB55}" presName="rootConnector" presStyleLbl="node3" presStyleIdx="0" presStyleCnt="4"/>
      <dgm:spPr/>
      <dgm:t>
        <a:bodyPr/>
        <a:lstStyle/>
        <a:p>
          <a:endParaRPr lang="en-US"/>
        </a:p>
      </dgm:t>
    </dgm:pt>
    <dgm:pt modelId="{BB0436C4-EC8C-4146-BD88-99B2B1EC1D31}" type="pres">
      <dgm:prSet presAssocID="{68D7DC4B-4C3C-48CE-800F-C4113FFFFB55}" presName="hierChild4" presStyleCnt="0"/>
      <dgm:spPr/>
    </dgm:pt>
    <dgm:pt modelId="{C7E0C9BF-4712-4286-925C-903230C81F06}" type="pres">
      <dgm:prSet presAssocID="{68D7DC4B-4C3C-48CE-800F-C4113FFFFB55}" presName="hierChild5" presStyleCnt="0"/>
      <dgm:spPr/>
    </dgm:pt>
    <dgm:pt modelId="{4FBEC214-F927-49D3-B135-034F67E45F66}" type="pres">
      <dgm:prSet presAssocID="{A9600700-DFD1-4CC1-BAB7-E598CC8FF2DC}" presName="hierChild5" presStyleCnt="0"/>
      <dgm:spPr/>
    </dgm:pt>
    <dgm:pt modelId="{30A499BB-7941-4209-86F9-8E1E3E7E5E8F}" type="pres">
      <dgm:prSet presAssocID="{E6D7A150-4FBB-47AA-90A3-6B37435192F5}" presName="Name37" presStyleLbl="parChTrans1D2" presStyleIdx="1" presStyleCnt="5"/>
      <dgm:spPr/>
      <dgm:t>
        <a:bodyPr/>
        <a:lstStyle/>
        <a:p>
          <a:endParaRPr lang="en-US"/>
        </a:p>
      </dgm:t>
    </dgm:pt>
    <dgm:pt modelId="{202BC6BD-5B8D-4557-B383-5EC7D63F0BEF}" type="pres">
      <dgm:prSet presAssocID="{08573869-0C40-491A-8E77-9CF1045CF67D}" presName="hierRoot2" presStyleCnt="0">
        <dgm:presLayoutVars>
          <dgm:hierBranch val="init"/>
        </dgm:presLayoutVars>
      </dgm:prSet>
      <dgm:spPr/>
    </dgm:pt>
    <dgm:pt modelId="{0CF934E8-4FD5-4DAC-8345-123A6F9F154E}" type="pres">
      <dgm:prSet presAssocID="{08573869-0C40-491A-8E77-9CF1045CF67D}" presName="rootComposite" presStyleCnt="0"/>
      <dgm:spPr/>
    </dgm:pt>
    <dgm:pt modelId="{8E0AF81A-BF2D-4CF9-B82D-41A06D4DA600}" type="pres">
      <dgm:prSet presAssocID="{08573869-0C40-491A-8E77-9CF1045CF67D}" presName="rootText" presStyleLbl="node2" presStyleIdx="1" presStyleCnt="4" custScaleX="125742" custScaleY="1265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0221FF-14F1-42DC-9F02-D2A966B97737}" type="pres">
      <dgm:prSet presAssocID="{08573869-0C40-491A-8E77-9CF1045CF67D}" presName="rootConnector" presStyleLbl="node2" presStyleIdx="1" presStyleCnt="4"/>
      <dgm:spPr/>
      <dgm:t>
        <a:bodyPr/>
        <a:lstStyle/>
        <a:p>
          <a:endParaRPr lang="en-US"/>
        </a:p>
      </dgm:t>
    </dgm:pt>
    <dgm:pt modelId="{0EC1C8F5-2911-4927-B2BB-A2E42F72B5E3}" type="pres">
      <dgm:prSet presAssocID="{08573869-0C40-491A-8E77-9CF1045CF67D}" presName="hierChild4" presStyleCnt="0"/>
      <dgm:spPr/>
    </dgm:pt>
    <dgm:pt modelId="{D39974AD-C04A-4247-AA07-76A51459D665}" type="pres">
      <dgm:prSet presAssocID="{96399D9E-97E5-4230-8157-2CFD941A5805}" presName="Name37" presStyleLbl="parChTrans1D3" presStyleIdx="1" presStyleCnt="4"/>
      <dgm:spPr/>
      <dgm:t>
        <a:bodyPr/>
        <a:lstStyle/>
        <a:p>
          <a:endParaRPr lang="en-US"/>
        </a:p>
      </dgm:t>
    </dgm:pt>
    <dgm:pt modelId="{D22732AC-F50D-42DF-A14A-DD21688B91F7}" type="pres">
      <dgm:prSet presAssocID="{52FD16D8-3AA4-48BA-953D-99FAC3802D7F}" presName="hierRoot2" presStyleCnt="0">
        <dgm:presLayoutVars>
          <dgm:hierBranch val="init"/>
        </dgm:presLayoutVars>
      </dgm:prSet>
      <dgm:spPr/>
    </dgm:pt>
    <dgm:pt modelId="{80B72F38-0B06-47D7-A20A-0F9721B334BE}" type="pres">
      <dgm:prSet presAssocID="{52FD16D8-3AA4-48BA-953D-99FAC3802D7F}" presName="rootComposite" presStyleCnt="0"/>
      <dgm:spPr/>
    </dgm:pt>
    <dgm:pt modelId="{FF91D120-13BA-4E25-9A87-78ADA3402D23}" type="pres">
      <dgm:prSet presAssocID="{52FD16D8-3AA4-48BA-953D-99FAC3802D7F}" presName="rootText" presStyleLbl="node3" presStyleIdx="1" presStyleCnt="4" custScaleX="107257" custScaleY="245233" custLinFactNeighborX="6079" custLinFactNeighborY="39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281F30-A22A-455B-AE60-7D1771DAD306}" type="pres">
      <dgm:prSet presAssocID="{52FD16D8-3AA4-48BA-953D-99FAC3802D7F}" presName="rootConnector" presStyleLbl="node3" presStyleIdx="1" presStyleCnt="4"/>
      <dgm:spPr/>
      <dgm:t>
        <a:bodyPr/>
        <a:lstStyle/>
        <a:p>
          <a:endParaRPr lang="en-US"/>
        </a:p>
      </dgm:t>
    </dgm:pt>
    <dgm:pt modelId="{6713BE70-22C8-4AED-942C-A692805BEA77}" type="pres">
      <dgm:prSet presAssocID="{52FD16D8-3AA4-48BA-953D-99FAC3802D7F}" presName="hierChild4" presStyleCnt="0"/>
      <dgm:spPr/>
    </dgm:pt>
    <dgm:pt modelId="{4B1E1AB3-A1A8-4FB5-B3B3-E5659E5B52AD}" type="pres">
      <dgm:prSet presAssocID="{52FD16D8-3AA4-48BA-953D-99FAC3802D7F}" presName="hierChild5" presStyleCnt="0"/>
      <dgm:spPr/>
    </dgm:pt>
    <dgm:pt modelId="{96883242-082A-4664-B6AA-52607410B875}" type="pres">
      <dgm:prSet presAssocID="{08573869-0C40-491A-8E77-9CF1045CF67D}" presName="hierChild5" presStyleCnt="0"/>
      <dgm:spPr/>
    </dgm:pt>
    <dgm:pt modelId="{0C0E9C8F-BA62-43F6-AAA5-CA9F4DA4963F}" type="pres">
      <dgm:prSet presAssocID="{49DDB8FE-62BB-4744-AC69-0DE2268F4379}" presName="Name37" presStyleLbl="parChTrans1D2" presStyleIdx="2" presStyleCnt="5"/>
      <dgm:spPr/>
      <dgm:t>
        <a:bodyPr/>
        <a:lstStyle/>
        <a:p>
          <a:endParaRPr lang="en-US"/>
        </a:p>
      </dgm:t>
    </dgm:pt>
    <dgm:pt modelId="{4F08A93F-78F0-4CA0-9352-893299D971E3}" type="pres">
      <dgm:prSet presAssocID="{09CD868D-01F6-43DD-9D80-82FFF7E312BC}" presName="hierRoot2" presStyleCnt="0">
        <dgm:presLayoutVars>
          <dgm:hierBranch val="init"/>
        </dgm:presLayoutVars>
      </dgm:prSet>
      <dgm:spPr/>
    </dgm:pt>
    <dgm:pt modelId="{0ED7F993-698B-48EA-A7F5-9C7608C341AE}" type="pres">
      <dgm:prSet presAssocID="{09CD868D-01F6-43DD-9D80-82FFF7E312BC}" presName="rootComposite" presStyleCnt="0"/>
      <dgm:spPr/>
    </dgm:pt>
    <dgm:pt modelId="{A4672AD2-2F69-4E80-86B1-FF38BBBA71F1}" type="pres">
      <dgm:prSet presAssocID="{09CD868D-01F6-43DD-9D80-82FFF7E312BC}" presName="rootText" presStyleLbl="node2" presStyleIdx="2" presStyleCnt="4" custScaleX="141428" custScaleY="1265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D23445-6F5E-41FF-A64B-9F00656381EF}" type="pres">
      <dgm:prSet presAssocID="{09CD868D-01F6-43DD-9D80-82FFF7E312BC}" presName="rootConnector" presStyleLbl="node2" presStyleIdx="2" presStyleCnt="4"/>
      <dgm:spPr/>
      <dgm:t>
        <a:bodyPr/>
        <a:lstStyle/>
        <a:p>
          <a:endParaRPr lang="en-US"/>
        </a:p>
      </dgm:t>
    </dgm:pt>
    <dgm:pt modelId="{0955518A-8932-47E3-82E9-4191BD756696}" type="pres">
      <dgm:prSet presAssocID="{09CD868D-01F6-43DD-9D80-82FFF7E312BC}" presName="hierChild4" presStyleCnt="0"/>
      <dgm:spPr/>
    </dgm:pt>
    <dgm:pt modelId="{58D1E57B-BD0A-4CE8-ABA4-A091975047DC}" type="pres">
      <dgm:prSet presAssocID="{311100EC-0E62-4CF1-A67B-9D745A0E61E1}" presName="Name37" presStyleLbl="parChTrans1D3" presStyleIdx="2" presStyleCnt="4"/>
      <dgm:spPr/>
      <dgm:t>
        <a:bodyPr/>
        <a:lstStyle/>
        <a:p>
          <a:endParaRPr lang="en-US"/>
        </a:p>
      </dgm:t>
    </dgm:pt>
    <dgm:pt modelId="{B02B6B4F-7A13-45EA-9B78-383C61831418}" type="pres">
      <dgm:prSet presAssocID="{9C68E763-A21D-41A3-8E87-8A263D53877A}" presName="hierRoot2" presStyleCnt="0">
        <dgm:presLayoutVars>
          <dgm:hierBranch val="init"/>
        </dgm:presLayoutVars>
      </dgm:prSet>
      <dgm:spPr/>
    </dgm:pt>
    <dgm:pt modelId="{0738C4BB-445D-4FCE-8916-CB5062E7993C}" type="pres">
      <dgm:prSet presAssocID="{9C68E763-A21D-41A3-8E87-8A263D53877A}" presName="rootComposite" presStyleCnt="0"/>
      <dgm:spPr/>
    </dgm:pt>
    <dgm:pt modelId="{F65BBF53-557D-48C8-A563-48DF1447B460}" type="pres">
      <dgm:prSet presAssocID="{9C68E763-A21D-41A3-8E87-8A263D53877A}" presName="rootText" presStyleLbl="node3" presStyleIdx="2" presStyleCnt="4" custScaleX="105256" custScaleY="2591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F5243F-70F7-47C5-992A-FC7AEE01F20A}" type="pres">
      <dgm:prSet presAssocID="{9C68E763-A21D-41A3-8E87-8A263D53877A}" presName="rootConnector" presStyleLbl="node3" presStyleIdx="2" presStyleCnt="4"/>
      <dgm:spPr/>
      <dgm:t>
        <a:bodyPr/>
        <a:lstStyle/>
        <a:p>
          <a:endParaRPr lang="en-US"/>
        </a:p>
      </dgm:t>
    </dgm:pt>
    <dgm:pt modelId="{7980D3C8-4AD7-415D-BC41-6E2953CF59A2}" type="pres">
      <dgm:prSet presAssocID="{9C68E763-A21D-41A3-8E87-8A263D53877A}" presName="hierChild4" presStyleCnt="0"/>
      <dgm:spPr/>
    </dgm:pt>
    <dgm:pt modelId="{55007200-FCFF-494B-9E42-FE6F44831768}" type="pres">
      <dgm:prSet presAssocID="{9C68E763-A21D-41A3-8E87-8A263D53877A}" presName="hierChild5" presStyleCnt="0"/>
      <dgm:spPr/>
    </dgm:pt>
    <dgm:pt modelId="{B74FF6D7-58E6-4E30-87B8-B7D738767A87}" type="pres">
      <dgm:prSet presAssocID="{09CD868D-01F6-43DD-9D80-82FFF7E312BC}" presName="hierChild5" presStyleCnt="0"/>
      <dgm:spPr/>
    </dgm:pt>
    <dgm:pt modelId="{1F9B593B-5851-4766-81A0-E22D9FEA0AA8}" type="pres">
      <dgm:prSet presAssocID="{F6D7EEDA-8D26-4511-ADD5-25C5D7EBF7B4}" presName="Name37" presStyleLbl="parChTrans1D2" presStyleIdx="3" presStyleCnt="5"/>
      <dgm:spPr/>
      <dgm:t>
        <a:bodyPr/>
        <a:lstStyle/>
        <a:p>
          <a:endParaRPr lang="en-US"/>
        </a:p>
      </dgm:t>
    </dgm:pt>
    <dgm:pt modelId="{A920AB42-C62E-4C3D-BE7F-60A9D9933748}" type="pres">
      <dgm:prSet presAssocID="{471C95B0-4377-4625-978B-6B62B3550412}" presName="hierRoot2" presStyleCnt="0">
        <dgm:presLayoutVars>
          <dgm:hierBranch val="init"/>
        </dgm:presLayoutVars>
      </dgm:prSet>
      <dgm:spPr/>
    </dgm:pt>
    <dgm:pt modelId="{9AC5BF31-8579-40D1-A1F5-14880F2DA7DB}" type="pres">
      <dgm:prSet presAssocID="{471C95B0-4377-4625-978B-6B62B3550412}" presName="rootComposite" presStyleCnt="0"/>
      <dgm:spPr/>
    </dgm:pt>
    <dgm:pt modelId="{D448DD1E-A228-4660-B1E4-C287EDB2F5AA}" type="pres">
      <dgm:prSet presAssocID="{471C95B0-4377-4625-978B-6B62B3550412}" presName="rootText" presStyleLbl="node2" presStyleIdx="3" presStyleCnt="4" custScaleX="146223" custScaleY="123983" custLinFactNeighborX="3299" custLinFactNeighborY="32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2370C9-182D-4234-89DC-E027B9EA0617}" type="pres">
      <dgm:prSet presAssocID="{471C95B0-4377-4625-978B-6B62B3550412}" presName="rootConnector" presStyleLbl="node2" presStyleIdx="3" presStyleCnt="4"/>
      <dgm:spPr/>
      <dgm:t>
        <a:bodyPr/>
        <a:lstStyle/>
        <a:p>
          <a:endParaRPr lang="en-US"/>
        </a:p>
      </dgm:t>
    </dgm:pt>
    <dgm:pt modelId="{F07EB859-F4DE-4D30-BD6B-79F565E89246}" type="pres">
      <dgm:prSet presAssocID="{471C95B0-4377-4625-978B-6B62B3550412}" presName="hierChild4" presStyleCnt="0"/>
      <dgm:spPr/>
    </dgm:pt>
    <dgm:pt modelId="{4BBDA968-468A-41B7-BA75-4401E3711A1C}" type="pres">
      <dgm:prSet presAssocID="{9DBAC9F1-BE89-4627-B3BB-5B2C84E99618}" presName="Name37" presStyleLbl="parChTrans1D3" presStyleIdx="3" presStyleCnt="4"/>
      <dgm:spPr/>
      <dgm:t>
        <a:bodyPr/>
        <a:lstStyle/>
        <a:p>
          <a:endParaRPr lang="en-US"/>
        </a:p>
      </dgm:t>
    </dgm:pt>
    <dgm:pt modelId="{D6FCAC05-CA72-4E19-A3F1-42D66188D11F}" type="pres">
      <dgm:prSet presAssocID="{9C3280EA-D84B-4534-A3D4-E4C41FE507C4}" presName="hierRoot2" presStyleCnt="0">
        <dgm:presLayoutVars>
          <dgm:hierBranch val="init"/>
        </dgm:presLayoutVars>
      </dgm:prSet>
      <dgm:spPr/>
    </dgm:pt>
    <dgm:pt modelId="{A6052A49-9650-48E4-9441-E4668DBDF384}" type="pres">
      <dgm:prSet presAssocID="{9C3280EA-D84B-4534-A3D4-E4C41FE507C4}" presName="rootComposite" presStyleCnt="0"/>
      <dgm:spPr/>
    </dgm:pt>
    <dgm:pt modelId="{27A24B02-1E56-4BA7-8AFD-D73053D3A00A}" type="pres">
      <dgm:prSet presAssocID="{9C3280EA-D84B-4534-A3D4-E4C41FE507C4}" presName="rootText" presStyleLbl="node3" presStyleIdx="3" presStyleCnt="4" custScaleX="108123" custScaleY="264518" custLinFactNeighborX="3452" custLinFactNeighborY="1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2081A7-8050-4EAA-ADD6-F898C203C1FB}" type="pres">
      <dgm:prSet presAssocID="{9C3280EA-D84B-4534-A3D4-E4C41FE507C4}" presName="rootConnector" presStyleLbl="node3" presStyleIdx="3" presStyleCnt="4"/>
      <dgm:spPr/>
      <dgm:t>
        <a:bodyPr/>
        <a:lstStyle/>
        <a:p>
          <a:endParaRPr lang="en-US"/>
        </a:p>
      </dgm:t>
    </dgm:pt>
    <dgm:pt modelId="{EEC93DC4-B77C-431B-AA91-6DAE52CD7F8E}" type="pres">
      <dgm:prSet presAssocID="{9C3280EA-D84B-4534-A3D4-E4C41FE507C4}" presName="hierChild4" presStyleCnt="0"/>
      <dgm:spPr/>
    </dgm:pt>
    <dgm:pt modelId="{358E57B2-4E7A-4C31-9B48-43DFECC79F8B}" type="pres">
      <dgm:prSet presAssocID="{9C3280EA-D84B-4534-A3D4-E4C41FE507C4}" presName="hierChild5" presStyleCnt="0"/>
      <dgm:spPr/>
    </dgm:pt>
    <dgm:pt modelId="{68B2601E-81F6-48FE-B9F6-59756171ED67}" type="pres">
      <dgm:prSet presAssocID="{471C95B0-4377-4625-978B-6B62B3550412}" presName="hierChild5" presStyleCnt="0"/>
      <dgm:spPr/>
    </dgm:pt>
    <dgm:pt modelId="{2A2B7E18-77FA-4BD3-B543-7D8780945FFD}" type="pres">
      <dgm:prSet presAssocID="{BB5A4CBC-D898-470B-9A99-298E72AD7897}" presName="hierChild3" presStyleCnt="0"/>
      <dgm:spPr/>
    </dgm:pt>
    <dgm:pt modelId="{28884270-C16A-4ACC-AA4A-588FBA729F69}" type="pres">
      <dgm:prSet presAssocID="{BB171747-1FCC-42A5-9BD0-FF5EBC81BF79}" presName="Name111" presStyleLbl="parChTrans1D2" presStyleIdx="4" presStyleCnt="5"/>
      <dgm:spPr/>
      <dgm:t>
        <a:bodyPr/>
        <a:lstStyle/>
        <a:p>
          <a:endParaRPr lang="en-US"/>
        </a:p>
      </dgm:t>
    </dgm:pt>
    <dgm:pt modelId="{F9272C8F-F7FB-41FE-A83B-1E071703C7EA}" type="pres">
      <dgm:prSet presAssocID="{236AF3B4-FF82-4F09-97BB-13F6C0859906}" presName="hierRoot3" presStyleCnt="0">
        <dgm:presLayoutVars>
          <dgm:hierBranch val="init"/>
        </dgm:presLayoutVars>
      </dgm:prSet>
      <dgm:spPr/>
    </dgm:pt>
    <dgm:pt modelId="{6EA4519F-45E6-4E0D-8905-DC9BA42FAE60}" type="pres">
      <dgm:prSet presAssocID="{236AF3B4-FF82-4F09-97BB-13F6C0859906}" presName="rootComposite3" presStyleCnt="0"/>
      <dgm:spPr/>
    </dgm:pt>
    <dgm:pt modelId="{A63F930E-8F89-4396-B129-6449A5310248}" type="pres">
      <dgm:prSet presAssocID="{236AF3B4-FF82-4F09-97BB-13F6C0859906}" presName="rootText3" presStyleLbl="asst1" presStyleIdx="0" presStyleCnt="1" custScaleX="76929" custScaleY="326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3BD211-7162-4F02-8F36-5FB538036757}" type="pres">
      <dgm:prSet presAssocID="{236AF3B4-FF82-4F09-97BB-13F6C0859906}" presName="rootConnector3" presStyleLbl="asst1" presStyleIdx="0" presStyleCnt="1"/>
      <dgm:spPr/>
      <dgm:t>
        <a:bodyPr/>
        <a:lstStyle/>
        <a:p>
          <a:endParaRPr lang="en-US"/>
        </a:p>
      </dgm:t>
    </dgm:pt>
    <dgm:pt modelId="{648C2592-800B-4DD8-9687-7E80556E4309}" type="pres">
      <dgm:prSet presAssocID="{236AF3B4-FF82-4F09-97BB-13F6C0859906}" presName="hierChild6" presStyleCnt="0"/>
      <dgm:spPr/>
    </dgm:pt>
    <dgm:pt modelId="{697A52A4-41A2-41AE-BD80-A089EB8C2C7A}" type="pres">
      <dgm:prSet presAssocID="{236AF3B4-FF82-4F09-97BB-13F6C0859906}" presName="hierChild7" presStyleCnt="0"/>
      <dgm:spPr/>
    </dgm:pt>
  </dgm:ptLst>
  <dgm:cxnLst>
    <dgm:cxn modelId="{CE0B9902-03C2-4B79-B11A-357396976F44}" type="presOf" srcId="{A9600700-DFD1-4CC1-BAB7-E598CC8FF2DC}" destId="{390F2DE5-105F-4EAB-BE68-8FBABA137EE4}" srcOrd="1" destOrd="0" presId="urn:microsoft.com/office/officeart/2005/8/layout/orgChart1"/>
    <dgm:cxn modelId="{AFD2BAED-F24C-42B5-AFFE-A54CC1821A32}" type="presOf" srcId="{E6D7A150-4FBB-47AA-90A3-6B37435192F5}" destId="{30A499BB-7941-4209-86F9-8E1E3E7E5E8F}" srcOrd="0" destOrd="0" presId="urn:microsoft.com/office/officeart/2005/8/layout/orgChart1"/>
    <dgm:cxn modelId="{7BCE9DA7-6358-4AA7-AF22-53F209F24E22}" type="presOf" srcId="{BB5A4CBC-D898-470B-9A99-298E72AD7897}" destId="{F8158E92-BC40-4936-8A68-5183DD2439A5}" srcOrd="0" destOrd="0" presId="urn:microsoft.com/office/officeart/2005/8/layout/orgChart1"/>
    <dgm:cxn modelId="{BE073E5F-C001-45C2-AB97-41E004786C7A}" type="presOf" srcId="{471C95B0-4377-4625-978B-6B62B3550412}" destId="{D448DD1E-A228-4660-B1E4-C287EDB2F5AA}" srcOrd="0" destOrd="0" presId="urn:microsoft.com/office/officeart/2005/8/layout/orgChart1"/>
    <dgm:cxn modelId="{D9F26F8F-E918-4AA2-8AAB-3EA5BFFD54E2}" type="presOf" srcId="{9C68E763-A21D-41A3-8E87-8A263D53877A}" destId="{F65BBF53-557D-48C8-A563-48DF1447B460}" srcOrd="0" destOrd="0" presId="urn:microsoft.com/office/officeart/2005/8/layout/orgChart1"/>
    <dgm:cxn modelId="{8AF9EE3F-17C3-4E97-AF32-12313D004C0A}" type="presOf" srcId="{A9600700-DFD1-4CC1-BAB7-E598CC8FF2DC}" destId="{05B49AC6-1B86-4890-B1D5-E5B22F742765}" srcOrd="0" destOrd="0" presId="urn:microsoft.com/office/officeart/2005/8/layout/orgChart1"/>
    <dgm:cxn modelId="{7F7C29CE-352E-47C9-A61F-22A1190CBE6D}" type="presOf" srcId="{BB171747-1FCC-42A5-9BD0-FF5EBC81BF79}" destId="{28884270-C16A-4ACC-AA4A-588FBA729F69}" srcOrd="0" destOrd="0" presId="urn:microsoft.com/office/officeart/2005/8/layout/orgChart1"/>
    <dgm:cxn modelId="{50D5D047-F02F-4F8B-8E08-C4CF5F98A306}" type="presOf" srcId="{9C3280EA-D84B-4534-A3D4-E4C41FE507C4}" destId="{27A24B02-1E56-4BA7-8AFD-D73053D3A00A}" srcOrd="0" destOrd="0" presId="urn:microsoft.com/office/officeart/2005/8/layout/orgChart1"/>
    <dgm:cxn modelId="{22BCEA73-7387-485F-9C24-05F2932CB0D3}" type="presOf" srcId="{B4B50F4A-16DF-4656-85CE-D8996FFA21B2}" destId="{9AE0D0E2-ECF9-475E-A269-346A238CC747}" srcOrd="0" destOrd="0" presId="urn:microsoft.com/office/officeart/2005/8/layout/orgChart1"/>
    <dgm:cxn modelId="{D46DEF7B-A34B-4E37-8E6D-2AA5EA039E88}" srcId="{A9600700-DFD1-4CC1-BAB7-E598CC8FF2DC}" destId="{68D7DC4B-4C3C-48CE-800F-C4113FFFFB55}" srcOrd="0" destOrd="0" parTransId="{2E6C70E9-B81B-42A7-A359-128FEB60BAAA}" sibTransId="{D0C9543B-14A5-442F-ABE5-28441C3361B2}"/>
    <dgm:cxn modelId="{FE775829-1589-42C8-B39E-959C4106A412}" type="presOf" srcId="{9C3280EA-D84B-4534-A3D4-E4C41FE507C4}" destId="{FC2081A7-8050-4EAA-ADD6-F898C203C1FB}" srcOrd="1" destOrd="0" presId="urn:microsoft.com/office/officeart/2005/8/layout/orgChart1"/>
    <dgm:cxn modelId="{24933CEE-A344-49D7-BB63-4A8CAABB29F7}" type="presOf" srcId="{9DBAC9F1-BE89-4627-B3BB-5B2C84E99618}" destId="{4BBDA968-468A-41B7-BA75-4401E3711A1C}" srcOrd="0" destOrd="0" presId="urn:microsoft.com/office/officeart/2005/8/layout/orgChart1"/>
    <dgm:cxn modelId="{728AEB51-7FA2-4E34-9D7A-61531E050268}" type="presOf" srcId="{96399D9E-97E5-4230-8157-2CFD941A5805}" destId="{D39974AD-C04A-4247-AA07-76A51459D665}" srcOrd="0" destOrd="0" presId="urn:microsoft.com/office/officeart/2005/8/layout/orgChart1"/>
    <dgm:cxn modelId="{8548D81F-3554-491B-9A46-FE5EF3E81C99}" type="presOf" srcId="{7981B678-653F-4F92-BF74-EFAE80C2BB1A}" destId="{E9BE5BBF-2004-4FE7-88DC-D472D8ADEA89}" srcOrd="0" destOrd="0" presId="urn:microsoft.com/office/officeart/2005/8/layout/orgChart1"/>
    <dgm:cxn modelId="{51673C5A-F2FB-4F5B-B52F-2E64B3881912}" type="presOf" srcId="{2E6C70E9-B81B-42A7-A359-128FEB60BAAA}" destId="{8BCE11CD-9801-43D5-8A32-09F564D6AAD5}" srcOrd="0" destOrd="0" presId="urn:microsoft.com/office/officeart/2005/8/layout/orgChart1"/>
    <dgm:cxn modelId="{9F7D287B-C2FC-4D33-923C-672DA7F85BB1}" srcId="{BB5A4CBC-D898-470B-9A99-298E72AD7897}" destId="{236AF3B4-FF82-4F09-97BB-13F6C0859906}" srcOrd="2" destOrd="0" parTransId="{BB171747-1FCC-42A5-9BD0-FF5EBC81BF79}" sibTransId="{2177B9E1-8D89-4A83-A83A-6D9FFD903C7A}"/>
    <dgm:cxn modelId="{99E5F105-B4BE-499A-A889-9A3E6049B0D6}" srcId="{08573869-0C40-491A-8E77-9CF1045CF67D}" destId="{52FD16D8-3AA4-48BA-953D-99FAC3802D7F}" srcOrd="0" destOrd="0" parTransId="{96399D9E-97E5-4230-8157-2CFD941A5805}" sibTransId="{3C778BA0-4C15-496F-B212-5966D81DF38F}"/>
    <dgm:cxn modelId="{91736802-0977-4781-8FAE-DADAE325F3D7}" srcId="{BB5A4CBC-D898-470B-9A99-298E72AD7897}" destId="{09CD868D-01F6-43DD-9D80-82FFF7E312BC}" srcOrd="3" destOrd="0" parTransId="{49DDB8FE-62BB-4744-AC69-0DE2268F4379}" sibTransId="{E666F580-745F-4025-A0A7-A1702047638D}"/>
    <dgm:cxn modelId="{99F80F03-26CC-466C-8715-EBD57E16B25E}" type="presOf" srcId="{09CD868D-01F6-43DD-9D80-82FFF7E312BC}" destId="{A4672AD2-2F69-4E80-86B1-FF38BBBA71F1}" srcOrd="0" destOrd="0" presId="urn:microsoft.com/office/officeart/2005/8/layout/orgChart1"/>
    <dgm:cxn modelId="{59E7B99D-449D-41A0-9A3D-DC4322BDA2FF}" srcId="{BB5A4CBC-D898-470B-9A99-298E72AD7897}" destId="{A9600700-DFD1-4CC1-BAB7-E598CC8FF2DC}" srcOrd="0" destOrd="0" parTransId="{7981B678-653F-4F92-BF74-EFAE80C2BB1A}" sibTransId="{9E1D2FE9-D3DE-42E5-9067-DF5A97C44556}"/>
    <dgm:cxn modelId="{BE783584-981B-4430-8876-FF75111F675B}" type="presOf" srcId="{08573869-0C40-491A-8E77-9CF1045CF67D}" destId="{8E0AF81A-BF2D-4CF9-B82D-41A06D4DA600}" srcOrd="0" destOrd="0" presId="urn:microsoft.com/office/officeart/2005/8/layout/orgChart1"/>
    <dgm:cxn modelId="{ED71A993-317B-4C2E-B974-C83E4F761B7C}" type="presOf" srcId="{F6D7EEDA-8D26-4511-ADD5-25C5D7EBF7B4}" destId="{1F9B593B-5851-4766-81A0-E22D9FEA0AA8}" srcOrd="0" destOrd="0" presId="urn:microsoft.com/office/officeart/2005/8/layout/orgChart1"/>
    <dgm:cxn modelId="{6512B7F7-6908-4BBD-88AA-560129AA76C1}" type="presOf" srcId="{68D7DC4B-4C3C-48CE-800F-C4113FFFFB55}" destId="{37BE98BD-394A-4484-915E-0E991071A3C7}" srcOrd="1" destOrd="0" presId="urn:microsoft.com/office/officeart/2005/8/layout/orgChart1"/>
    <dgm:cxn modelId="{A949F363-DC49-40B3-9212-ED301DAA78F0}" type="presOf" srcId="{236AF3B4-FF82-4F09-97BB-13F6C0859906}" destId="{F43BD211-7162-4F02-8F36-5FB538036757}" srcOrd="1" destOrd="0" presId="urn:microsoft.com/office/officeart/2005/8/layout/orgChart1"/>
    <dgm:cxn modelId="{DC68B5D9-1E7E-4D1A-9FAC-7E06C9343949}" srcId="{BB5A4CBC-D898-470B-9A99-298E72AD7897}" destId="{471C95B0-4377-4625-978B-6B62B3550412}" srcOrd="4" destOrd="0" parTransId="{F6D7EEDA-8D26-4511-ADD5-25C5D7EBF7B4}" sibTransId="{C0F2456A-1E8D-44C9-928E-1DD660D50EE8}"/>
    <dgm:cxn modelId="{78AF16AB-BBEB-4ECF-A58B-5EEBB7B3C4EC}" type="presOf" srcId="{9C68E763-A21D-41A3-8E87-8A263D53877A}" destId="{F0F5243F-70F7-47C5-992A-FC7AEE01F20A}" srcOrd="1" destOrd="0" presId="urn:microsoft.com/office/officeart/2005/8/layout/orgChart1"/>
    <dgm:cxn modelId="{2AF78CFC-B2FC-480E-84EE-7FA22A71AF57}" type="presOf" srcId="{236AF3B4-FF82-4F09-97BB-13F6C0859906}" destId="{A63F930E-8F89-4396-B129-6449A5310248}" srcOrd="0" destOrd="0" presId="urn:microsoft.com/office/officeart/2005/8/layout/orgChart1"/>
    <dgm:cxn modelId="{6913E2C4-C2CD-4D49-80F5-05509EA4DD5B}" type="presOf" srcId="{52FD16D8-3AA4-48BA-953D-99FAC3802D7F}" destId="{39281F30-A22A-455B-AE60-7D1771DAD306}" srcOrd="1" destOrd="0" presId="urn:microsoft.com/office/officeart/2005/8/layout/orgChart1"/>
    <dgm:cxn modelId="{63443F34-AF5F-4308-829A-09BE4FE580AE}" type="presOf" srcId="{68D7DC4B-4C3C-48CE-800F-C4113FFFFB55}" destId="{69B33EEE-A51D-4D75-A9C6-126E1E4D1D96}" srcOrd="0" destOrd="0" presId="urn:microsoft.com/office/officeart/2005/8/layout/orgChart1"/>
    <dgm:cxn modelId="{96291DD9-C1BF-4B5A-A573-BC8418565A73}" type="presOf" srcId="{49DDB8FE-62BB-4744-AC69-0DE2268F4379}" destId="{0C0E9C8F-BA62-43F6-AAA5-CA9F4DA4963F}" srcOrd="0" destOrd="0" presId="urn:microsoft.com/office/officeart/2005/8/layout/orgChart1"/>
    <dgm:cxn modelId="{7C02A1C8-9B44-4366-828D-B9AC6E33F2D4}" type="presOf" srcId="{BB5A4CBC-D898-470B-9A99-298E72AD7897}" destId="{8BD6376C-EA7B-489C-AED2-FF99DE688A18}" srcOrd="1" destOrd="0" presId="urn:microsoft.com/office/officeart/2005/8/layout/orgChart1"/>
    <dgm:cxn modelId="{D131298E-7A02-4DE4-99A3-89B44FAE979A}" srcId="{471C95B0-4377-4625-978B-6B62B3550412}" destId="{9C3280EA-D84B-4534-A3D4-E4C41FE507C4}" srcOrd="0" destOrd="0" parTransId="{9DBAC9F1-BE89-4627-B3BB-5B2C84E99618}" sibTransId="{E7F12AD9-4C56-448C-8C4D-5E1950131D72}"/>
    <dgm:cxn modelId="{C9C67782-AFB8-4722-9636-8BF6D8C2614B}" type="presOf" srcId="{52FD16D8-3AA4-48BA-953D-99FAC3802D7F}" destId="{FF91D120-13BA-4E25-9A87-78ADA3402D23}" srcOrd="0" destOrd="0" presId="urn:microsoft.com/office/officeart/2005/8/layout/orgChart1"/>
    <dgm:cxn modelId="{4181710E-8FAE-4654-9A52-090A38DA69AE}" srcId="{09CD868D-01F6-43DD-9D80-82FFF7E312BC}" destId="{9C68E763-A21D-41A3-8E87-8A263D53877A}" srcOrd="0" destOrd="0" parTransId="{311100EC-0E62-4CF1-A67B-9D745A0E61E1}" sibTransId="{61CE7C8E-EBD8-4778-B7C4-9BF679FADC49}"/>
    <dgm:cxn modelId="{7332EA4C-AB62-4B14-B15E-6D964E3C126D}" type="presOf" srcId="{09CD868D-01F6-43DD-9D80-82FFF7E312BC}" destId="{FED23445-6F5E-41FF-A64B-9F00656381EF}" srcOrd="1" destOrd="0" presId="urn:microsoft.com/office/officeart/2005/8/layout/orgChart1"/>
    <dgm:cxn modelId="{8C1D217D-DE1E-4056-B3CC-EBE409E5F427}" type="presOf" srcId="{471C95B0-4377-4625-978B-6B62B3550412}" destId="{2D2370C9-182D-4234-89DC-E027B9EA0617}" srcOrd="1" destOrd="0" presId="urn:microsoft.com/office/officeart/2005/8/layout/orgChart1"/>
    <dgm:cxn modelId="{A89A42CA-F358-4825-A9D7-5E8A0C8B94BF}" srcId="{BB5A4CBC-D898-470B-9A99-298E72AD7897}" destId="{08573869-0C40-491A-8E77-9CF1045CF67D}" srcOrd="1" destOrd="0" parTransId="{E6D7A150-4FBB-47AA-90A3-6B37435192F5}" sibTransId="{382883B6-454D-46F6-8D9D-C6634FA2F71D}"/>
    <dgm:cxn modelId="{14B8048A-2082-42DB-98D0-141DDC92F8D6}" type="presOf" srcId="{311100EC-0E62-4CF1-A67B-9D745A0E61E1}" destId="{58D1E57B-BD0A-4CE8-ABA4-A091975047DC}" srcOrd="0" destOrd="0" presId="urn:microsoft.com/office/officeart/2005/8/layout/orgChart1"/>
    <dgm:cxn modelId="{CD5DE379-558B-4E2E-B95A-E77F37EE10F5}" type="presOf" srcId="{08573869-0C40-491A-8E77-9CF1045CF67D}" destId="{F30221FF-14F1-42DC-9F02-D2A966B97737}" srcOrd="1" destOrd="0" presId="urn:microsoft.com/office/officeart/2005/8/layout/orgChart1"/>
    <dgm:cxn modelId="{89B3A114-8C3E-42C1-BFE0-1A995D484077}" srcId="{B4B50F4A-16DF-4656-85CE-D8996FFA21B2}" destId="{BB5A4CBC-D898-470B-9A99-298E72AD7897}" srcOrd="0" destOrd="0" parTransId="{1A1E2786-08DB-43F9-8D19-0633EFAC38DE}" sibTransId="{133E5237-7778-4224-86AA-B53D27BF0496}"/>
    <dgm:cxn modelId="{B8AF58EB-F096-46CC-A090-E1FC252A158F}" type="presParOf" srcId="{9AE0D0E2-ECF9-475E-A269-346A238CC747}" destId="{250084BC-A67A-43B6-AFDC-A622E04973BA}" srcOrd="0" destOrd="0" presId="urn:microsoft.com/office/officeart/2005/8/layout/orgChart1"/>
    <dgm:cxn modelId="{08F9ACCD-FC1B-4917-AFB3-BA6C585E95DE}" type="presParOf" srcId="{250084BC-A67A-43B6-AFDC-A622E04973BA}" destId="{2D769B7F-55DE-421C-ACC7-E6243634817F}" srcOrd="0" destOrd="0" presId="urn:microsoft.com/office/officeart/2005/8/layout/orgChart1"/>
    <dgm:cxn modelId="{FDB340D5-9640-435C-A1EE-83B81EC258DD}" type="presParOf" srcId="{2D769B7F-55DE-421C-ACC7-E6243634817F}" destId="{F8158E92-BC40-4936-8A68-5183DD2439A5}" srcOrd="0" destOrd="0" presId="urn:microsoft.com/office/officeart/2005/8/layout/orgChart1"/>
    <dgm:cxn modelId="{D83334A2-2C86-4DE0-B2BD-9B8F1659A473}" type="presParOf" srcId="{2D769B7F-55DE-421C-ACC7-E6243634817F}" destId="{8BD6376C-EA7B-489C-AED2-FF99DE688A18}" srcOrd="1" destOrd="0" presId="urn:microsoft.com/office/officeart/2005/8/layout/orgChart1"/>
    <dgm:cxn modelId="{94809890-4D0E-492F-95FB-111D1335632C}" type="presParOf" srcId="{250084BC-A67A-43B6-AFDC-A622E04973BA}" destId="{6F48CA8E-9A0B-45DB-82E6-0982C2BCC031}" srcOrd="1" destOrd="0" presId="urn:microsoft.com/office/officeart/2005/8/layout/orgChart1"/>
    <dgm:cxn modelId="{7F8FBFE1-A80C-42E2-A39A-CA204A22EC70}" type="presParOf" srcId="{6F48CA8E-9A0B-45DB-82E6-0982C2BCC031}" destId="{E9BE5BBF-2004-4FE7-88DC-D472D8ADEA89}" srcOrd="0" destOrd="0" presId="urn:microsoft.com/office/officeart/2005/8/layout/orgChart1"/>
    <dgm:cxn modelId="{F7E481ED-7677-4BFB-9A8B-A3D139771B3F}" type="presParOf" srcId="{6F48CA8E-9A0B-45DB-82E6-0982C2BCC031}" destId="{148DEE2E-549D-42CB-8E02-85A33CC7ACC2}" srcOrd="1" destOrd="0" presId="urn:microsoft.com/office/officeart/2005/8/layout/orgChart1"/>
    <dgm:cxn modelId="{F61A898E-5C68-4BB8-8C96-4D7299AED370}" type="presParOf" srcId="{148DEE2E-549D-42CB-8E02-85A33CC7ACC2}" destId="{C431D280-4B03-40C8-B6E0-3902AF1D46FC}" srcOrd="0" destOrd="0" presId="urn:microsoft.com/office/officeart/2005/8/layout/orgChart1"/>
    <dgm:cxn modelId="{116D2A67-0779-48A5-9A5E-3A23164745FE}" type="presParOf" srcId="{C431D280-4B03-40C8-B6E0-3902AF1D46FC}" destId="{05B49AC6-1B86-4890-B1D5-E5B22F742765}" srcOrd="0" destOrd="0" presId="urn:microsoft.com/office/officeart/2005/8/layout/orgChart1"/>
    <dgm:cxn modelId="{229840E9-F163-4D48-A12B-4B89CE8CB21A}" type="presParOf" srcId="{C431D280-4B03-40C8-B6E0-3902AF1D46FC}" destId="{390F2DE5-105F-4EAB-BE68-8FBABA137EE4}" srcOrd="1" destOrd="0" presId="urn:microsoft.com/office/officeart/2005/8/layout/orgChart1"/>
    <dgm:cxn modelId="{AE7C4ECE-F20E-414B-96BA-2CF3E2C32517}" type="presParOf" srcId="{148DEE2E-549D-42CB-8E02-85A33CC7ACC2}" destId="{E0F9B704-04A1-4509-A1F1-E7A3D6AF3CC9}" srcOrd="1" destOrd="0" presId="urn:microsoft.com/office/officeart/2005/8/layout/orgChart1"/>
    <dgm:cxn modelId="{BDCB1905-2BF5-4EDC-9182-351E6225EF50}" type="presParOf" srcId="{E0F9B704-04A1-4509-A1F1-E7A3D6AF3CC9}" destId="{8BCE11CD-9801-43D5-8A32-09F564D6AAD5}" srcOrd="0" destOrd="0" presId="urn:microsoft.com/office/officeart/2005/8/layout/orgChart1"/>
    <dgm:cxn modelId="{7B4BE001-204A-467B-8528-A8D11909356C}" type="presParOf" srcId="{E0F9B704-04A1-4509-A1F1-E7A3D6AF3CC9}" destId="{086E59F4-F115-40B4-9A88-6F9A2679FC58}" srcOrd="1" destOrd="0" presId="urn:microsoft.com/office/officeart/2005/8/layout/orgChart1"/>
    <dgm:cxn modelId="{825CDE91-8345-4088-90E8-535AC9633E78}" type="presParOf" srcId="{086E59F4-F115-40B4-9A88-6F9A2679FC58}" destId="{76FF7FA7-DF64-4EA5-B6A3-066F65027B6E}" srcOrd="0" destOrd="0" presId="urn:microsoft.com/office/officeart/2005/8/layout/orgChart1"/>
    <dgm:cxn modelId="{D75BFDAD-48D5-4B8B-BD9A-75B06A7D4B98}" type="presParOf" srcId="{76FF7FA7-DF64-4EA5-B6A3-066F65027B6E}" destId="{69B33EEE-A51D-4D75-A9C6-126E1E4D1D96}" srcOrd="0" destOrd="0" presId="urn:microsoft.com/office/officeart/2005/8/layout/orgChart1"/>
    <dgm:cxn modelId="{6F588C63-8449-4829-8FF1-31844D2FECD4}" type="presParOf" srcId="{76FF7FA7-DF64-4EA5-B6A3-066F65027B6E}" destId="{37BE98BD-394A-4484-915E-0E991071A3C7}" srcOrd="1" destOrd="0" presId="urn:microsoft.com/office/officeart/2005/8/layout/orgChart1"/>
    <dgm:cxn modelId="{7A755DBE-F728-4C0C-B9DB-DBBB43BA84A5}" type="presParOf" srcId="{086E59F4-F115-40B4-9A88-6F9A2679FC58}" destId="{BB0436C4-EC8C-4146-BD88-99B2B1EC1D31}" srcOrd="1" destOrd="0" presId="urn:microsoft.com/office/officeart/2005/8/layout/orgChart1"/>
    <dgm:cxn modelId="{82D0477B-5487-4D18-B8A0-C35BFB097076}" type="presParOf" srcId="{086E59F4-F115-40B4-9A88-6F9A2679FC58}" destId="{C7E0C9BF-4712-4286-925C-903230C81F06}" srcOrd="2" destOrd="0" presId="urn:microsoft.com/office/officeart/2005/8/layout/orgChart1"/>
    <dgm:cxn modelId="{1BAB65A0-BEE5-4574-9946-0A3716198BCB}" type="presParOf" srcId="{148DEE2E-549D-42CB-8E02-85A33CC7ACC2}" destId="{4FBEC214-F927-49D3-B135-034F67E45F66}" srcOrd="2" destOrd="0" presId="urn:microsoft.com/office/officeart/2005/8/layout/orgChart1"/>
    <dgm:cxn modelId="{49857D61-46EC-4912-B350-985A55C85714}" type="presParOf" srcId="{6F48CA8E-9A0B-45DB-82E6-0982C2BCC031}" destId="{30A499BB-7941-4209-86F9-8E1E3E7E5E8F}" srcOrd="2" destOrd="0" presId="urn:microsoft.com/office/officeart/2005/8/layout/orgChart1"/>
    <dgm:cxn modelId="{46B3B4F1-0159-43C7-A763-640CB02D2D37}" type="presParOf" srcId="{6F48CA8E-9A0B-45DB-82E6-0982C2BCC031}" destId="{202BC6BD-5B8D-4557-B383-5EC7D63F0BEF}" srcOrd="3" destOrd="0" presId="urn:microsoft.com/office/officeart/2005/8/layout/orgChart1"/>
    <dgm:cxn modelId="{77F844E6-F337-447A-80AF-72699A61E4EA}" type="presParOf" srcId="{202BC6BD-5B8D-4557-B383-5EC7D63F0BEF}" destId="{0CF934E8-4FD5-4DAC-8345-123A6F9F154E}" srcOrd="0" destOrd="0" presId="urn:microsoft.com/office/officeart/2005/8/layout/orgChart1"/>
    <dgm:cxn modelId="{6827D229-CF64-4C16-8027-119C8DC021D3}" type="presParOf" srcId="{0CF934E8-4FD5-4DAC-8345-123A6F9F154E}" destId="{8E0AF81A-BF2D-4CF9-B82D-41A06D4DA600}" srcOrd="0" destOrd="0" presId="urn:microsoft.com/office/officeart/2005/8/layout/orgChart1"/>
    <dgm:cxn modelId="{6FDC62B1-54C7-4992-8B90-B82D1C9B8C0D}" type="presParOf" srcId="{0CF934E8-4FD5-4DAC-8345-123A6F9F154E}" destId="{F30221FF-14F1-42DC-9F02-D2A966B97737}" srcOrd="1" destOrd="0" presId="urn:microsoft.com/office/officeart/2005/8/layout/orgChart1"/>
    <dgm:cxn modelId="{5DB58E19-EA79-4030-8B98-E26B90E8A0E5}" type="presParOf" srcId="{202BC6BD-5B8D-4557-B383-5EC7D63F0BEF}" destId="{0EC1C8F5-2911-4927-B2BB-A2E42F72B5E3}" srcOrd="1" destOrd="0" presId="urn:microsoft.com/office/officeart/2005/8/layout/orgChart1"/>
    <dgm:cxn modelId="{F807CBEC-0364-49DA-89BD-954F4E94A5C4}" type="presParOf" srcId="{0EC1C8F5-2911-4927-B2BB-A2E42F72B5E3}" destId="{D39974AD-C04A-4247-AA07-76A51459D665}" srcOrd="0" destOrd="0" presId="urn:microsoft.com/office/officeart/2005/8/layout/orgChart1"/>
    <dgm:cxn modelId="{8709AF58-6693-43D2-B567-591C79C0F51C}" type="presParOf" srcId="{0EC1C8F5-2911-4927-B2BB-A2E42F72B5E3}" destId="{D22732AC-F50D-42DF-A14A-DD21688B91F7}" srcOrd="1" destOrd="0" presId="urn:microsoft.com/office/officeart/2005/8/layout/orgChart1"/>
    <dgm:cxn modelId="{62DA79D1-6DB8-4F97-AEFD-A356AAB28343}" type="presParOf" srcId="{D22732AC-F50D-42DF-A14A-DD21688B91F7}" destId="{80B72F38-0B06-47D7-A20A-0F9721B334BE}" srcOrd="0" destOrd="0" presId="urn:microsoft.com/office/officeart/2005/8/layout/orgChart1"/>
    <dgm:cxn modelId="{8682FD97-8E3F-415F-99A7-79C112F3F046}" type="presParOf" srcId="{80B72F38-0B06-47D7-A20A-0F9721B334BE}" destId="{FF91D120-13BA-4E25-9A87-78ADA3402D23}" srcOrd="0" destOrd="0" presId="urn:microsoft.com/office/officeart/2005/8/layout/orgChart1"/>
    <dgm:cxn modelId="{B8B3E835-21BD-4EDE-B6AB-8CBD82FD42FB}" type="presParOf" srcId="{80B72F38-0B06-47D7-A20A-0F9721B334BE}" destId="{39281F30-A22A-455B-AE60-7D1771DAD306}" srcOrd="1" destOrd="0" presId="urn:microsoft.com/office/officeart/2005/8/layout/orgChart1"/>
    <dgm:cxn modelId="{CCCD3567-00BB-4D93-9257-BA1C509228FF}" type="presParOf" srcId="{D22732AC-F50D-42DF-A14A-DD21688B91F7}" destId="{6713BE70-22C8-4AED-942C-A692805BEA77}" srcOrd="1" destOrd="0" presId="urn:microsoft.com/office/officeart/2005/8/layout/orgChart1"/>
    <dgm:cxn modelId="{9B15FC9B-A391-401A-8FDC-A48C03169E53}" type="presParOf" srcId="{D22732AC-F50D-42DF-A14A-DD21688B91F7}" destId="{4B1E1AB3-A1A8-4FB5-B3B3-E5659E5B52AD}" srcOrd="2" destOrd="0" presId="urn:microsoft.com/office/officeart/2005/8/layout/orgChart1"/>
    <dgm:cxn modelId="{A3B498A8-190D-4895-8EE5-53F1EE04936E}" type="presParOf" srcId="{202BC6BD-5B8D-4557-B383-5EC7D63F0BEF}" destId="{96883242-082A-4664-B6AA-52607410B875}" srcOrd="2" destOrd="0" presId="urn:microsoft.com/office/officeart/2005/8/layout/orgChart1"/>
    <dgm:cxn modelId="{396C4D73-38FF-4F73-AC41-A768394CF4B5}" type="presParOf" srcId="{6F48CA8E-9A0B-45DB-82E6-0982C2BCC031}" destId="{0C0E9C8F-BA62-43F6-AAA5-CA9F4DA4963F}" srcOrd="4" destOrd="0" presId="urn:microsoft.com/office/officeart/2005/8/layout/orgChart1"/>
    <dgm:cxn modelId="{9957FF01-D37A-4557-A5A4-01C587A2BFBD}" type="presParOf" srcId="{6F48CA8E-9A0B-45DB-82E6-0982C2BCC031}" destId="{4F08A93F-78F0-4CA0-9352-893299D971E3}" srcOrd="5" destOrd="0" presId="urn:microsoft.com/office/officeart/2005/8/layout/orgChart1"/>
    <dgm:cxn modelId="{2344CA8B-3490-499E-97C8-4DA839EBAE65}" type="presParOf" srcId="{4F08A93F-78F0-4CA0-9352-893299D971E3}" destId="{0ED7F993-698B-48EA-A7F5-9C7608C341AE}" srcOrd="0" destOrd="0" presId="urn:microsoft.com/office/officeart/2005/8/layout/orgChart1"/>
    <dgm:cxn modelId="{33EEB891-E7FF-4920-B648-4D13B5F9E973}" type="presParOf" srcId="{0ED7F993-698B-48EA-A7F5-9C7608C341AE}" destId="{A4672AD2-2F69-4E80-86B1-FF38BBBA71F1}" srcOrd="0" destOrd="0" presId="urn:microsoft.com/office/officeart/2005/8/layout/orgChart1"/>
    <dgm:cxn modelId="{6A8AA040-FA28-4119-ABF0-F30A3A24FA47}" type="presParOf" srcId="{0ED7F993-698B-48EA-A7F5-9C7608C341AE}" destId="{FED23445-6F5E-41FF-A64B-9F00656381EF}" srcOrd="1" destOrd="0" presId="urn:microsoft.com/office/officeart/2005/8/layout/orgChart1"/>
    <dgm:cxn modelId="{53C7EBC4-23AB-4C13-9C0A-B58AB2DE17EE}" type="presParOf" srcId="{4F08A93F-78F0-4CA0-9352-893299D971E3}" destId="{0955518A-8932-47E3-82E9-4191BD756696}" srcOrd="1" destOrd="0" presId="urn:microsoft.com/office/officeart/2005/8/layout/orgChart1"/>
    <dgm:cxn modelId="{8D752DE4-774A-4AA7-B539-C80229146521}" type="presParOf" srcId="{0955518A-8932-47E3-82E9-4191BD756696}" destId="{58D1E57B-BD0A-4CE8-ABA4-A091975047DC}" srcOrd="0" destOrd="0" presId="urn:microsoft.com/office/officeart/2005/8/layout/orgChart1"/>
    <dgm:cxn modelId="{7F7372F4-0B89-4713-8992-6C578BB12915}" type="presParOf" srcId="{0955518A-8932-47E3-82E9-4191BD756696}" destId="{B02B6B4F-7A13-45EA-9B78-383C61831418}" srcOrd="1" destOrd="0" presId="urn:microsoft.com/office/officeart/2005/8/layout/orgChart1"/>
    <dgm:cxn modelId="{C693A640-EE13-45AE-8911-EC7C730CFF44}" type="presParOf" srcId="{B02B6B4F-7A13-45EA-9B78-383C61831418}" destId="{0738C4BB-445D-4FCE-8916-CB5062E7993C}" srcOrd="0" destOrd="0" presId="urn:microsoft.com/office/officeart/2005/8/layout/orgChart1"/>
    <dgm:cxn modelId="{E0777DCC-6064-4F80-B768-09038C709C28}" type="presParOf" srcId="{0738C4BB-445D-4FCE-8916-CB5062E7993C}" destId="{F65BBF53-557D-48C8-A563-48DF1447B460}" srcOrd="0" destOrd="0" presId="urn:microsoft.com/office/officeart/2005/8/layout/orgChart1"/>
    <dgm:cxn modelId="{5ADECD4E-7418-4E73-B5F7-DCAF41AC5FE9}" type="presParOf" srcId="{0738C4BB-445D-4FCE-8916-CB5062E7993C}" destId="{F0F5243F-70F7-47C5-992A-FC7AEE01F20A}" srcOrd="1" destOrd="0" presId="urn:microsoft.com/office/officeart/2005/8/layout/orgChart1"/>
    <dgm:cxn modelId="{B7717189-1F99-4583-8AAE-D24110F6C216}" type="presParOf" srcId="{B02B6B4F-7A13-45EA-9B78-383C61831418}" destId="{7980D3C8-4AD7-415D-BC41-6E2953CF59A2}" srcOrd="1" destOrd="0" presId="urn:microsoft.com/office/officeart/2005/8/layout/orgChart1"/>
    <dgm:cxn modelId="{E2E29CBF-48F1-4B7A-AD4F-441134ADBE49}" type="presParOf" srcId="{B02B6B4F-7A13-45EA-9B78-383C61831418}" destId="{55007200-FCFF-494B-9E42-FE6F44831768}" srcOrd="2" destOrd="0" presId="urn:microsoft.com/office/officeart/2005/8/layout/orgChart1"/>
    <dgm:cxn modelId="{22BAA8A2-C7B2-41B1-89E6-98783FA72491}" type="presParOf" srcId="{4F08A93F-78F0-4CA0-9352-893299D971E3}" destId="{B74FF6D7-58E6-4E30-87B8-B7D738767A87}" srcOrd="2" destOrd="0" presId="urn:microsoft.com/office/officeart/2005/8/layout/orgChart1"/>
    <dgm:cxn modelId="{76CD028C-98C6-497E-AC9E-CD9DDB698635}" type="presParOf" srcId="{6F48CA8E-9A0B-45DB-82E6-0982C2BCC031}" destId="{1F9B593B-5851-4766-81A0-E22D9FEA0AA8}" srcOrd="6" destOrd="0" presId="urn:microsoft.com/office/officeart/2005/8/layout/orgChart1"/>
    <dgm:cxn modelId="{59C5EAFD-E70D-49A0-93B8-700052876F67}" type="presParOf" srcId="{6F48CA8E-9A0B-45DB-82E6-0982C2BCC031}" destId="{A920AB42-C62E-4C3D-BE7F-60A9D9933748}" srcOrd="7" destOrd="0" presId="urn:microsoft.com/office/officeart/2005/8/layout/orgChart1"/>
    <dgm:cxn modelId="{07833EE2-F703-46CB-BFE8-889872EA0A2B}" type="presParOf" srcId="{A920AB42-C62E-4C3D-BE7F-60A9D9933748}" destId="{9AC5BF31-8579-40D1-A1F5-14880F2DA7DB}" srcOrd="0" destOrd="0" presId="urn:microsoft.com/office/officeart/2005/8/layout/orgChart1"/>
    <dgm:cxn modelId="{3B972854-B4E9-477A-AAF3-F8A800BD22A4}" type="presParOf" srcId="{9AC5BF31-8579-40D1-A1F5-14880F2DA7DB}" destId="{D448DD1E-A228-4660-B1E4-C287EDB2F5AA}" srcOrd="0" destOrd="0" presId="urn:microsoft.com/office/officeart/2005/8/layout/orgChart1"/>
    <dgm:cxn modelId="{8974530D-1373-49BC-B55C-45F1363712D6}" type="presParOf" srcId="{9AC5BF31-8579-40D1-A1F5-14880F2DA7DB}" destId="{2D2370C9-182D-4234-89DC-E027B9EA0617}" srcOrd="1" destOrd="0" presId="urn:microsoft.com/office/officeart/2005/8/layout/orgChart1"/>
    <dgm:cxn modelId="{4792A9A0-B5EA-4782-A295-093A65888E1E}" type="presParOf" srcId="{A920AB42-C62E-4C3D-BE7F-60A9D9933748}" destId="{F07EB859-F4DE-4D30-BD6B-79F565E89246}" srcOrd="1" destOrd="0" presId="urn:microsoft.com/office/officeart/2005/8/layout/orgChart1"/>
    <dgm:cxn modelId="{63E71B3F-94C0-428C-A889-49ECD0297AFE}" type="presParOf" srcId="{F07EB859-F4DE-4D30-BD6B-79F565E89246}" destId="{4BBDA968-468A-41B7-BA75-4401E3711A1C}" srcOrd="0" destOrd="0" presId="urn:microsoft.com/office/officeart/2005/8/layout/orgChart1"/>
    <dgm:cxn modelId="{9EFFD378-DF6D-43B7-9D0D-1B2084F2B72F}" type="presParOf" srcId="{F07EB859-F4DE-4D30-BD6B-79F565E89246}" destId="{D6FCAC05-CA72-4E19-A3F1-42D66188D11F}" srcOrd="1" destOrd="0" presId="urn:microsoft.com/office/officeart/2005/8/layout/orgChart1"/>
    <dgm:cxn modelId="{935F9DB9-DAA3-48C0-B977-E2F780D595DB}" type="presParOf" srcId="{D6FCAC05-CA72-4E19-A3F1-42D66188D11F}" destId="{A6052A49-9650-48E4-9441-E4668DBDF384}" srcOrd="0" destOrd="0" presId="urn:microsoft.com/office/officeart/2005/8/layout/orgChart1"/>
    <dgm:cxn modelId="{2B5B320F-9D86-4796-9B7A-BE0066050423}" type="presParOf" srcId="{A6052A49-9650-48E4-9441-E4668DBDF384}" destId="{27A24B02-1E56-4BA7-8AFD-D73053D3A00A}" srcOrd="0" destOrd="0" presId="urn:microsoft.com/office/officeart/2005/8/layout/orgChart1"/>
    <dgm:cxn modelId="{D419252A-C095-4230-A990-AD1AB95EAC5A}" type="presParOf" srcId="{A6052A49-9650-48E4-9441-E4668DBDF384}" destId="{FC2081A7-8050-4EAA-ADD6-F898C203C1FB}" srcOrd="1" destOrd="0" presId="urn:microsoft.com/office/officeart/2005/8/layout/orgChart1"/>
    <dgm:cxn modelId="{C1D83053-1EE0-4A51-8E98-86CECCA34731}" type="presParOf" srcId="{D6FCAC05-CA72-4E19-A3F1-42D66188D11F}" destId="{EEC93DC4-B77C-431B-AA91-6DAE52CD7F8E}" srcOrd="1" destOrd="0" presId="urn:microsoft.com/office/officeart/2005/8/layout/orgChart1"/>
    <dgm:cxn modelId="{10EA084B-FD69-4095-A3E3-F7359E68C49B}" type="presParOf" srcId="{D6FCAC05-CA72-4E19-A3F1-42D66188D11F}" destId="{358E57B2-4E7A-4C31-9B48-43DFECC79F8B}" srcOrd="2" destOrd="0" presId="urn:microsoft.com/office/officeart/2005/8/layout/orgChart1"/>
    <dgm:cxn modelId="{4C2D502A-8CC4-4F1D-B80C-EAFBE11EE523}" type="presParOf" srcId="{A920AB42-C62E-4C3D-BE7F-60A9D9933748}" destId="{68B2601E-81F6-48FE-B9F6-59756171ED67}" srcOrd="2" destOrd="0" presId="urn:microsoft.com/office/officeart/2005/8/layout/orgChart1"/>
    <dgm:cxn modelId="{E37AD7AF-A000-46DA-B8F7-592AD51A20EF}" type="presParOf" srcId="{250084BC-A67A-43B6-AFDC-A622E04973BA}" destId="{2A2B7E18-77FA-4BD3-B543-7D8780945FFD}" srcOrd="2" destOrd="0" presId="urn:microsoft.com/office/officeart/2005/8/layout/orgChart1"/>
    <dgm:cxn modelId="{88A84D01-D5B9-4FE6-A0D0-59DAA0E6EF34}" type="presParOf" srcId="{2A2B7E18-77FA-4BD3-B543-7D8780945FFD}" destId="{28884270-C16A-4ACC-AA4A-588FBA729F69}" srcOrd="0" destOrd="0" presId="urn:microsoft.com/office/officeart/2005/8/layout/orgChart1"/>
    <dgm:cxn modelId="{4B0D3FAC-279F-436B-9576-2ABDFF45BFDC}" type="presParOf" srcId="{2A2B7E18-77FA-4BD3-B543-7D8780945FFD}" destId="{F9272C8F-F7FB-41FE-A83B-1E071703C7EA}" srcOrd="1" destOrd="0" presId="urn:microsoft.com/office/officeart/2005/8/layout/orgChart1"/>
    <dgm:cxn modelId="{D1B85930-26A3-47D8-B786-6F4E3C253D85}" type="presParOf" srcId="{F9272C8F-F7FB-41FE-A83B-1E071703C7EA}" destId="{6EA4519F-45E6-4E0D-8905-DC9BA42FAE60}" srcOrd="0" destOrd="0" presId="urn:microsoft.com/office/officeart/2005/8/layout/orgChart1"/>
    <dgm:cxn modelId="{FDC44663-ABB7-4E47-B4E5-78E8C49CAF05}" type="presParOf" srcId="{6EA4519F-45E6-4E0D-8905-DC9BA42FAE60}" destId="{A63F930E-8F89-4396-B129-6449A5310248}" srcOrd="0" destOrd="0" presId="urn:microsoft.com/office/officeart/2005/8/layout/orgChart1"/>
    <dgm:cxn modelId="{5FF4528F-426A-4194-84D0-185E7D2D5832}" type="presParOf" srcId="{6EA4519F-45E6-4E0D-8905-DC9BA42FAE60}" destId="{F43BD211-7162-4F02-8F36-5FB538036757}" srcOrd="1" destOrd="0" presId="urn:microsoft.com/office/officeart/2005/8/layout/orgChart1"/>
    <dgm:cxn modelId="{4170065B-8E47-428E-AF3B-07FD6666FFE5}" type="presParOf" srcId="{F9272C8F-F7FB-41FE-A83B-1E071703C7EA}" destId="{648C2592-800B-4DD8-9687-7E80556E4309}" srcOrd="1" destOrd="0" presId="urn:microsoft.com/office/officeart/2005/8/layout/orgChart1"/>
    <dgm:cxn modelId="{491F5B59-AA81-4A0E-8546-9FBA80ED26DA}" type="presParOf" srcId="{F9272C8F-F7FB-41FE-A83B-1E071703C7EA}" destId="{697A52A4-41A2-41AE-BD80-A089EB8C2C7A}" srcOrd="2" destOrd="0" presId="urn:microsoft.com/office/officeart/2005/8/layout/orgChart1"/>
  </dgm:cxnLst>
  <dgm:bg>
    <a:solidFill>
      <a:schemeClr val="bg1">
        <a:lumMod val="9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884270-C16A-4ACC-AA4A-588FBA729F69}">
      <dsp:nvSpPr>
        <dsp:cNvPr id="0" name=""/>
        <dsp:cNvSpPr/>
      </dsp:nvSpPr>
      <dsp:spPr>
        <a:xfrm>
          <a:off x="5885817" y="960581"/>
          <a:ext cx="210182" cy="558394"/>
        </a:xfrm>
        <a:custGeom>
          <a:avLst/>
          <a:gdLst/>
          <a:ahLst/>
          <a:cxnLst/>
          <a:rect l="0" t="0" r="0" b="0"/>
          <a:pathLst>
            <a:path>
              <a:moveTo>
                <a:pt x="210182" y="0"/>
              </a:moveTo>
              <a:lnTo>
                <a:pt x="210182" y="558394"/>
              </a:lnTo>
              <a:lnTo>
                <a:pt x="0" y="5583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BDA968-468A-41B7-BA75-4401E3711A1C}">
      <dsp:nvSpPr>
        <dsp:cNvPr id="0" name=""/>
        <dsp:cNvSpPr/>
      </dsp:nvSpPr>
      <dsp:spPr>
        <a:xfrm>
          <a:off x="9557698" y="3713702"/>
          <a:ext cx="469962" cy="1712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2096"/>
              </a:lnTo>
              <a:lnTo>
                <a:pt x="469962" y="17120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B593B-5851-4766-81A0-E22D9FEA0AA8}">
      <dsp:nvSpPr>
        <dsp:cNvPr id="0" name=""/>
        <dsp:cNvSpPr/>
      </dsp:nvSpPr>
      <dsp:spPr>
        <a:xfrm>
          <a:off x="6095999" y="960581"/>
          <a:ext cx="4632499" cy="1512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030"/>
              </a:lnTo>
              <a:lnTo>
                <a:pt x="4632499" y="1302030"/>
              </a:lnTo>
              <a:lnTo>
                <a:pt x="4632499" y="1512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1E57B-BD0A-4CE8-ABA4-A091975047DC}">
      <dsp:nvSpPr>
        <dsp:cNvPr id="0" name=""/>
        <dsp:cNvSpPr/>
      </dsp:nvSpPr>
      <dsp:spPr>
        <a:xfrm>
          <a:off x="6288573" y="3706455"/>
          <a:ext cx="424652" cy="17173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7351"/>
              </a:lnTo>
              <a:lnTo>
                <a:pt x="424652" y="171735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0E9C8F-BA62-43F6-AAA5-CA9F4DA4963F}">
      <dsp:nvSpPr>
        <dsp:cNvPr id="0" name=""/>
        <dsp:cNvSpPr/>
      </dsp:nvSpPr>
      <dsp:spPr>
        <a:xfrm>
          <a:off x="6095999" y="960581"/>
          <a:ext cx="1324980" cy="14791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9011"/>
              </a:lnTo>
              <a:lnTo>
                <a:pt x="1324980" y="1269011"/>
              </a:lnTo>
              <a:lnTo>
                <a:pt x="1324980" y="14791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9974AD-C04A-4247-AA07-76A51459D665}">
      <dsp:nvSpPr>
        <dsp:cNvPr id="0" name=""/>
        <dsp:cNvSpPr/>
      </dsp:nvSpPr>
      <dsp:spPr>
        <a:xfrm>
          <a:off x="3319783" y="3706826"/>
          <a:ext cx="499239" cy="1687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7190"/>
              </a:lnTo>
              <a:lnTo>
                <a:pt x="499239" y="16871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A499BB-7941-4209-86F9-8E1E3E7E5E8F}">
      <dsp:nvSpPr>
        <dsp:cNvPr id="0" name=""/>
        <dsp:cNvSpPr/>
      </dsp:nvSpPr>
      <dsp:spPr>
        <a:xfrm>
          <a:off x="4326593" y="960581"/>
          <a:ext cx="1769406" cy="1479194"/>
        </a:xfrm>
        <a:custGeom>
          <a:avLst/>
          <a:gdLst/>
          <a:ahLst/>
          <a:cxnLst/>
          <a:rect l="0" t="0" r="0" b="0"/>
          <a:pathLst>
            <a:path>
              <a:moveTo>
                <a:pt x="1769406" y="0"/>
              </a:moveTo>
              <a:lnTo>
                <a:pt x="1769406" y="1269011"/>
              </a:lnTo>
              <a:lnTo>
                <a:pt x="0" y="1269011"/>
              </a:lnTo>
              <a:lnTo>
                <a:pt x="0" y="14791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E11CD-9801-43D5-8A32-09F564D6AAD5}">
      <dsp:nvSpPr>
        <dsp:cNvPr id="0" name=""/>
        <dsp:cNvSpPr/>
      </dsp:nvSpPr>
      <dsp:spPr>
        <a:xfrm>
          <a:off x="272100" y="3700490"/>
          <a:ext cx="372175" cy="1664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4915"/>
              </a:lnTo>
              <a:lnTo>
                <a:pt x="372175" y="16649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BE5BBF-2004-4FE7-88DC-D472D8ADEA89}">
      <dsp:nvSpPr>
        <dsp:cNvPr id="0" name=""/>
        <dsp:cNvSpPr/>
      </dsp:nvSpPr>
      <dsp:spPr>
        <a:xfrm>
          <a:off x="1327929" y="960581"/>
          <a:ext cx="4768070" cy="1479194"/>
        </a:xfrm>
        <a:custGeom>
          <a:avLst/>
          <a:gdLst/>
          <a:ahLst/>
          <a:cxnLst/>
          <a:rect l="0" t="0" r="0" b="0"/>
          <a:pathLst>
            <a:path>
              <a:moveTo>
                <a:pt x="4768070" y="0"/>
              </a:moveTo>
              <a:lnTo>
                <a:pt x="4768070" y="1269011"/>
              </a:lnTo>
              <a:lnTo>
                <a:pt x="0" y="1269011"/>
              </a:lnTo>
              <a:lnTo>
                <a:pt x="0" y="14791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158E92-BC40-4936-8A68-5183DD2439A5}">
      <dsp:nvSpPr>
        <dsp:cNvPr id="0" name=""/>
        <dsp:cNvSpPr/>
      </dsp:nvSpPr>
      <dsp:spPr>
        <a:xfrm>
          <a:off x="5015341" y="471877"/>
          <a:ext cx="2161316" cy="488704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Group Chief Executive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(Jason MacGilp)</a:t>
          </a:r>
        </a:p>
      </dsp:txBody>
      <dsp:txXfrm>
        <a:off x="5015341" y="471877"/>
        <a:ext cx="2161316" cy="488704"/>
      </dsp:txXfrm>
    </dsp:sp>
    <dsp:sp modelId="{05B49AC6-1B86-4890-B1D5-E5B22F742765}">
      <dsp:nvSpPr>
        <dsp:cNvPr id="0" name=""/>
        <dsp:cNvSpPr/>
      </dsp:nvSpPr>
      <dsp:spPr>
        <a:xfrm>
          <a:off x="8143" y="2439775"/>
          <a:ext cx="2639572" cy="1260714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Director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Customer Services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>
              <a:latin typeface="Arial" panose="020B0604020202020204" pitchFamily="34" charset="0"/>
              <a:cs typeface="Arial" panose="020B0604020202020204" pitchFamily="34" charset="0"/>
            </a:rPr>
            <a:t>(tbc)</a:t>
          </a:r>
        </a:p>
      </dsp:txBody>
      <dsp:txXfrm>
        <a:off x="8143" y="2439775"/>
        <a:ext cx="2639572" cy="1260714"/>
      </dsp:txXfrm>
    </dsp:sp>
    <dsp:sp modelId="{69B33EEE-A51D-4D75-A9C6-126E1E4D1D96}">
      <dsp:nvSpPr>
        <dsp:cNvPr id="0" name=""/>
        <dsp:cNvSpPr/>
      </dsp:nvSpPr>
      <dsp:spPr>
        <a:xfrm>
          <a:off x="644275" y="4098886"/>
          <a:ext cx="2208077" cy="25330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 whole Group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Contact Centre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Tenancy &amp; Income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Welfare Advice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Housing Need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Courts services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Estates management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Community initiatives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Pentland services (tbc)</a:t>
          </a:r>
          <a:endParaRPr lang="en-US" sz="1000" b="0" kern="1200" dirty="0">
            <a:solidFill>
              <a:schemeClr val="tx1">
                <a:lumMod val="65000"/>
                <a:lumOff val="3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4275" y="4098886"/>
        <a:ext cx="2208077" cy="2533039"/>
      </dsp:txXfrm>
    </dsp:sp>
    <dsp:sp modelId="{8E0AF81A-BF2D-4CF9-B82D-41A06D4DA600}">
      <dsp:nvSpPr>
        <dsp:cNvPr id="0" name=""/>
        <dsp:cNvSpPr/>
      </dsp:nvSpPr>
      <dsp:spPr>
        <a:xfrm>
          <a:off x="3068080" y="2439775"/>
          <a:ext cx="2517025" cy="126705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>
              <a:latin typeface="Arial" panose="020B0604020202020204" pitchFamily="34" charset="0"/>
              <a:cs typeface="Arial" panose="020B0604020202020204" pitchFamily="34" charset="0"/>
            </a:rPr>
            <a:t>Director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>
              <a:latin typeface="Arial" panose="020B0604020202020204" pitchFamily="34" charset="0"/>
              <a:cs typeface="Arial" panose="020B0604020202020204" pitchFamily="34" charset="0"/>
            </a:rPr>
            <a:t>Finance &amp; People Services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0" kern="1200" dirty="0">
              <a:latin typeface="Arial" panose="020B0604020202020204" pitchFamily="34" charset="0"/>
              <a:cs typeface="Arial" panose="020B0604020202020204" pitchFamily="34" charset="0"/>
            </a:rPr>
            <a:t>(Derek Adam)</a:t>
          </a:r>
        </a:p>
      </dsp:txBody>
      <dsp:txXfrm>
        <a:off x="3068080" y="2439775"/>
        <a:ext cx="2517025" cy="1267050"/>
      </dsp:txXfrm>
    </dsp:sp>
    <dsp:sp modelId="{FF91D120-13BA-4E25-9A87-78ADA3402D23}">
      <dsp:nvSpPr>
        <dsp:cNvPr id="0" name=""/>
        <dsp:cNvSpPr/>
      </dsp:nvSpPr>
      <dsp:spPr>
        <a:xfrm>
          <a:off x="3819022" y="4166785"/>
          <a:ext cx="2147004" cy="24544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 whole Group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People, HR and OD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Finance services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Treasury/Lenders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Factoring &amp; Garages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Procurement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Mid-Market properties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Commercial (CHS)</a:t>
          </a:r>
        </a:p>
      </dsp:txBody>
      <dsp:txXfrm>
        <a:off x="3819022" y="4166785"/>
        <a:ext cx="2147004" cy="2454461"/>
      </dsp:txXfrm>
    </dsp:sp>
    <dsp:sp modelId="{A4672AD2-2F69-4E80-86B1-FF38BBBA71F1}">
      <dsp:nvSpPr>
        <dsp:cNvPr id="0" name=""/>
        <dsp:cNvSpPr/>
      </dsp:nvSpPr>
      <dsp:spPr>
        <a:xfrm>
          <a:off x="6005471" y="2439775"/>
          <a:ext cx="2831018" cy="1266679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Director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Property Services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>
              <a:latin typeface="Arial" panose="020B0604020202020204" pitchFamily="34" charset="0"/>
              <a:cs typeface="Arial" panose="020B0604020202020204" pitchFamily="34" charset="0"/>
            </a:rPr>
            <a:t>(Meg Deasley)</a:t>
          </a:r>
        </a:p>
      </dsp:txBody>
      <dsp:txXfrm>
        <a:off x="6005471" y="2439775"/>
        <a:ext cx="2831018" cy="1266679"/>
      </dsp:txXfrm>
    </dsp:sp>
    <dsp:sp modelId="{F65BBF53-557D-48C8-A563-48DF1447B460}">
      <dsp:nvSpPr>
        <dsp:cNvPr id="0" name=""/>
        <dsp:cNvSpPr/>
      </dsp:nvSpPr>
      <dsp:spPr>
        <a:xfrm>
          <a:off x="6713225" y="4126820"/>
          <a:ext cx="2106949" cy="25939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 whole Group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Asset Management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Investment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Planned, Cyclical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Response Maintenance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Homeworks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Care &amp; Repair/Handyperson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Contract management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Courts Conversion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New Development</a:t>
          </a:r>
        </a:p>
      </dsp:txBody>
      <dsp:txXfrm>
        <a:off x="6713225" y="4126820"/>
        <a:ext cx="2106949" cy="2593972"/>
      </dsp:txXfrm>
    </dsp:sp>
    <dsp:sp modelId="{D448DD1E-A228-4660-B1E4-C287EDB2F5AA}">
      <dsp:nvSpPr>
        <dsp:cNvPr id="0" name=""/>
        <dsp:cNvSpPr/>
      </dsp:nvSpPr>
      <dsp:spPr>
        <a:xfrm>
          <a:off x="9264998" y="2472794"/>
          <a:ext cx="2927001" cy="1240907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Director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Business Services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>
              <a:latin typeface="Arial" panose="020B0604020202020204" pitchFamily="34" charset="0"/>
              <a:cs typeface="Arial" panose="020B0604020202020204" pitchFamily="34" charset="0"/>
            </a:rPr>
            <a:t>(Morag Boyter)</a:t>
          </a:r>
        </a:p>
      </dsp:txBody>
      <dsp:txXfrm>
        <a:off x="9264998" y="2472794"/>
        <a:ext cx="2927001" cy="1240907"/>
      </dsp:txXfrm>
    </dsp:sp>
    <dsp:sp modelId="{27A24B02-1E56-4BA7-8AFD-D73053D3A00A}">
      <dsp:nvSpPr>
        <dsp:cNvPr id="0" name=""/>
        <dsp:cNvSpPr/>
      </dsp:nvSpPr>
      <dsp:spPr>
        <a:xfrm>
          <a:off x="10027660" y="4102059"/>
          <a:ext cx="2164339" cy="264747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 whole Group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  Governance &amp; Assurance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Audit &amp; Compliance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Health &amp; Safety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Business Planning, Analysis &amp; Improvement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Partnerships &amp; Innovation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IT/Systems/Digital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Communication &amp; Marketing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Customer Engagement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027660" y="4102059"/>
        <a:ext cx="2164339" cy="2647479"/>
      </dsp:txXfrm>
    </dsp:sp>
    <dsp:sp modelId="{A63F930E-8F89-4396-B129-6449A5310248}">
      <dsp:nvSpPr>
        <dsp:cNvPr id="0" name=""/>
        <dsp:cNvSpPr/>
      </dsp:nvSpPr>
      <dsp:spPr>
        <a:xfrm>
          <a:off x="4345900" y="1355454"/>
          <a:ext cx="1539917" cy="327044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Executive Assistant</a:t>
          </a:r>
        </a:p>
      </dsp:txBody>
      <dsp:txXfrm>
        <a:off x="4345900" y="1355454"/>
        <a:ext cx="1539917" cy="3270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40264-E549-40F6-ABFC-5B412AD1B2BC}" type="datetimeFigureOut">
              <a:rPr lang="en-GB" smtClean="0"/>
              <a:t>07/12/2020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20C08-3771-44B2-8FAF-D34DA5415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501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5F94E-A8A7-4294-A238-B4927F485AE6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580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4F7E-3B9D-4A6B-945B-DC2F8731CD04}" type="datetime1">
              <a:rPr lang="en-GB" smtClean="0"/>
              <a:t>07/12/2020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STRICTLY CONIFIDENTIAL - DRAFT - FOR BOARD APPROVAL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CAB8F-7006-4540-9393-CCC7144B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70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2C9E-AE05-4082-8063-2E5941031FE7}" type="datetime1">
              <a:rPr lang="en-GB" smtClean="0"/>
              <a:t>07/12/2020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STRICTLY CONIFIDENTIAL - DRAFT - FOR BOARD APPROVAL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CAB8F-7006-4540-9393-CCC7144B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38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8BB8-ECC4-4CCF-AD48-AE3469657535}" type="datetime1">
              <a:rPr lang="en-GB" smtClean="0"/>
              <a:t>07/12/2020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STRICTLY CONIFIDENTIAL - DRAFT - FOR BOARD APPROVAL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CAB8F-7006-4540-9393-CCC7144B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32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A56C4-043B-4DFB-B88E-74D1B4C7652C}" type="datetime1">
              <a:rPr lang="en-GB" smtClean="0"/>
              <a:t>07/12/2020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STRICTLY CONIFIDENTIAL - DRAFT - FOR BOARD APPROVAL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CAB8F-7006-4540-9393-CCC7144B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39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8329-A6FA-4DBC-A92B-B88D90D6F51B}" type="datetime1">
              <a:rPr lang="en-GB" smtClean="0"/>
              <a:t>07/12/2020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STRICTLY CONIFIDENTIAL - DRAFT - FOR BOARD APPROVAL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CAB8F-7006-4540-9393-CCC7144B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743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8E11-8C91-49CB-B68D-F3BA72E120B5}" type="datetime1">
              <a:rPr lang="en-GB" smtClean="0"/>
              <a:t>07/12/2020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STRICTLY CONIFIDENTIAL - DRAFT - FOR BOARD APPROVAL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CAB8F-7006-4540-9393-CCC7144B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826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51FD-C99F-416C-A703-AD1B09AE3E71}" type="datetime1">
              <a:rPr lang="en-GB" smtClean="0"/>
              <a:t>07/12/2020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STRICTLY CONIFIDENTIAL - DRAFT - FOR BOARD APPROVAL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CAB8F-7006-4540-9393-CCC7144B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56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517A-FB0D-4A90-A194-77E309F5CAA7}" type="datetime1">
              <a:rPr lang="en-GB" smtClean="0"/>
              <a:t>07/12/2020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STRICTLY CONIFIDENTIAL - DRAFT - FOR BOARD APPROVAL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CAB8F-7006-4540-9393-CCC7144B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78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2D36-5D85-4770-B8A2-533FBB54E061}" type="datetime1">
              <a:rPr lang="en-GB" smtClean="0"/>
              <a:t>07/12/2020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STRICTLY CONIFIDENTIAL - DRAFT - FOR BOARD APPROVAL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CAB8F-7006-4540-9393-CCC7144B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223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B61FD-9812-4269-9C76-75451CFA57C0}" type="datetime1">
              <a:rPr lang="en-GB" smtClean="0"/>
              <a:t>07/12/2020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STRICTLY CONIFIDENTIAL - DRAFT - FOR BOARD APPROVAL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CAB8F-7006-4540-9393-CCC7144B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827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6BFEA-F3FA-49B9-A4F5-81834160760A}" type="datetime1">
              <a:rPr lang="en-GB" smtClean="0"/>
              <a:t>07/12/2020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STRICTLY CONIFIDENTIAL - DRAFT - FOR BOARD APPROVAL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CAB8F-7006-4540-9393-CCC7144B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683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F6D93-61B4-4613-879B-EF479EBE7967}" type="datetime1">
              <a:rPr lang="en-GB" smtClean="0"/>
              <a:t>07/12/2020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STRICTLY CONIFIDENTIAL - DRAFT - FOR BOARD APPROVAL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CAB8F-7006-4540-9393-CCC7144B0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344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4D093FD-E29B-4FCD-A578-CD4DC7730C5C}"/>
              </a:ext>
            </a:extLst>
          </p:cNvPr>
          <p:cNvSpPr/>
          <p:nvPr/>
        </p:nvSpPr>
        <p:spPr>
          <a:xfrm>
            <a:off x="513774" y="857900"/>
            <a:ext cx="111644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400" dirty="0">
              <a:solidFill>
                <a:srgbClr val="082939"/>
              </a:solidFill>
              <a:latin typeface="Quicksand" panose="02070303000000060000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864429" y="3722914"/>
            <a:ext cx="283028" cy="10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832292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77749" y="167340"/>
            <a:ext cx="3073451" cy="64633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New Executive Team structure</a:t>
            </a:r>
          </a:p>
          <a:p>
            <a:r>
              <a:rPr lang="en-GB" b="1" dirty="0">
                <a:solidFill>
                  <a:schemeClr val="bg1"/>
                </a:solidFill>
              </a:rPr>
              <a:t>November 2020</a:t>
            </a:r>
          </a:p>
        </p:txBody>
      </p:sp>
    </p:spTree>
    <p:extLst>
      <p:ext uri="{BB962C8B-B14F-4D97-AF65-F5344CB8AC3E}">
        <p14:creationId xmlns:p14="http://schemas.microsoft.com/office/powerpoint/2010/main" val="3775520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signment" ma:contentTypeID="0x01010024D426D56EB36146B762C55E3239B27A00F230E0094DD90447967E6838D6E2A922" ma:contentTypeVersion="20" ma:contentTypeDescription="" ma:contentTypeScope="" ma:versionID="6cd4d18c8bdbebd1674f090579d902b2">
  <xsd:schema xmlns:xsd="http://www.w3.org/2001/XMLSchema" xmlns:xs="http://www.w3.org/2001/XMLSchema" xmlns:p="http://schemas.microsoft.com/office/2006/metadata/properties" xmlns:ns1="http://schemas.microsoft.com/sharepoint/v3" xmlns:ns2="5b12561d-b03a-47d5-9db5-4e2bbf9ffb11" xmlns:ns3="71a9b04d-2874-443b-a243-8e2775767da3" targetNamespace="http://schemas.microsoft.com/office/2006/metadata/properties" ma:root="true" ma:fieldsID="6b2e905274cd5a240cdccd16884f8ca4" ns1:_="" ns2:_="" ns3:_="">
    <xsd:import namespace="http://schemas.microsoft.com/sharepoint/v3"/>
    <xsd:import namespace="5b12561d-b03a-47d5-9db5-4e2bbf9ffb11"/>
    <xsd:import namespace="71a9b04d-2874-443b-a243-8e2775767da3"/>
    <xsd:element name="properties">
      <xsd:complexType>
        <xsd:sequence>
          <xsd:element name="documentManagement">
            <xsd:complexType>
              <xsd:all>
                <xsd:element ref="ns2:BusinessType" minOccurs="0"/>
                <xsd:element ref="ns2:FirefishReference" minOccurs="0"/>
                <xsd:element ref="ns2:Sector" minOccurs="0"/>
                <xsd:element ref="ns2:Team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2:DocumentType" minOccurs="0"/>
                <xsd:element ref="ns2:AssignmentStatus" minOccurs="0"/>
                <xsd:element ref="ns2:SharedWithUsers" minOccurs="0"/>
                <xsd:element ref="ns2:SharedWithDetails" minOccurs="0"/>
                <xsd:element ref="ns3:MediaServiceLocation" minOccurs="0"/>
                <xsd:element ref="ns1:_dlc_Exemp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6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2561d-b03a-47d5-9db5-4e2bbf9ffb11" elementFormDefault="qualified">
    <xsd:import namespace="http://schemas.microsoft.com/office/2006/documentManagement/types"/>
    <xsd:import namespace="http://schemas.microsoft.com/office/infopath/2007/PartnerControls"/>
    <xsd:element name="BusinessType" ma:index="8" nillable="true" ma:displayName="Business Type" ma:format="RadioButtons" ma:indexed="true" ma:internalName="BusinessType">
      <xsd:simpleType>
        <xsd:restriction base="dms:Choice">
          <xsd:enumeration value="Repeat Business"/>
          <xsd:enumeration value="New Client"/>
        </xsd:restriction>
      </xsd:simpleType>
    </xsd:element>
    <xsd:element name="FirefishReference" ma:index="9" nillable="true" ma:displayName="Firefish Reference" ma:description="Stores the unique FireFish reference" ma:indexed="true" ma:internalName="FirefishReference">
      <xsd:simpleType>
        <xsd:restriction base="dms:Text">
          <xsd:maxLength value="255"/>
        </xsd:restriction>
      </xsd:simpleType>
    </xsd:element>
    <xsd:element name="Sector" ma:index="10" nillable="true" ma:displayName="Sector" ma:format="Dropdown" ma:indexed="true" ma:internalName="Sector">
      <xsd:simpleType>
        <xsd:restriction base="dms:Choice">
          <xsd:enumeration value="Charities"/>
          <xsd:enumeration value="Education"/>
          <xsd:enumeration value="Housing"/>
          <xsd:enumeration value="Local Gov."/>
          <xsd:enumeration value="Membership / Trade organisations"/>
          <xsd:enumeration value="NDPBs"/>
          <xsd:enumeration value="NHS"/>
          <xsd:enumeration value="Private"/>
          <xsd:enumeration value="Scottish Government"/>
        </xsd:restriction>
      </xsd:simpleType>
    </xsd:element>
    <xsd:element name="Team" ma:index="11" nillable="true" ma:displayName="Team" ma:list="UserInfo" ma:SharePointGroup="0" ma:internalName="Team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umentType" ma:index="21" nillable="true" ma:displayName="Document Type" ma:format="Dropdown" ma:internalName="DocumentType">
      <xsd:simpleType>
        <xsd:restriction base="dms:Choice">
          <xsd:enumeration value="Advert"/>
          <xsd:enumeration value="Job Description or Candidate Pack"/>
          <xsd:enumeration value="Person Specification"/>
          <xsd:enumeration value="Assignment Confirmation Note"/>
          <xsd:enumeration value="Interview Questions"/>
          <xsd:enumeration value="Response Record"/>
          <xsd:enumeration value="Search Notes"/>
        </xsd:restriction>
      </xsd:simpleType>
    </xsd:element>
    <xsd:element name="AssignmentStatus" ma:index="22" nillable="true" ma:displayName="Assignment Status" ma:default="Open" ma:format="Dropdown" ma:indexed="true" ma:internalName="AssignmentStatus">
      <xsd:simpleType>
        <xsd:restriction base="dms:Choice">
          <xsd:enumeration value="Open"/>
          <xsd:enumeration value="Closed"/>
          <xsd:enumeration value="On Hold"/>
        </xsd:restriction>
      </xsd:simple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9b04d-2874-443b-a243-8e2775767d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Policy Auditing</Name>
    <Synchronization>Synchronous</Synchronization>
    <Type>10001</Type>
    <SequenceNumber>1100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Url/>
    <Assembly>Microsoft.Office.Policy, Version=16.0.0.0, Culture=neutral, PublicKeyToken=71e9bce111e9429c</Assembly>
    <Class>Microsoft.Office.RecordsManagement.Internal.AuditHandler</Class>
    <Data/>
    <Filter/>
  </Receiver>
</spe:Receivers>
</file>

<file path=customXml/item3.xml><?xml version="1.0" encoding="utf-8"?>
<?mso-contentType ?>
<p:Policy xmlns:p="office.server.policy" id="cfb4d6b5-4792-453b-aa2e-d455c30c61f3" local="false">
  <p:Name>Full Auditing</p:Name>
  <p:Description/>
  <p:Statement/>
  <p:PolicyItems>
    <p:PolicyItem featureId="Microsoft.Office.RecordsManagement.PolicyFeatures.PolicyAudit" staticId="0x01010024D426D56EB36146B762C55E3239B27A|1757814118" UniqueId="10b42a18-b6b7-4ebd-bc1d-d42ebbf6eb25">
      <p:Name>Auditing</p:Name>
      <p:Description>Audits user actions on documents and list items to the Audit Log.</p:Description>
      <p:CustomData>
        <Audit>
          <Update/>
          <CheckInOut/>
          <MoveCopy/>
          <DeleteRestore/>
        </Audit>
      </p:CustomData>
    </p:PolicyItem>
  </p:PolicyItems>
</p:Policy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irefishReference xmlns="5b12561d-b03a-47d5-9db5-4e2bbf9ffb11">4165</FirefishReference>
    <AssignmentStatus xmlns="5b12561d-b03a-47d5-9db5-4e2bbf9ffb11">Open</AssignmentStatus>
    <Sector xmlns="5b12561d-b03a-47d5-9db5-4e2bbf9ffb11">Housing</Sector>
    <Team xmlns="5b12561d-b03a-47d5-9db5-4e2bbf9ffb11">
      <UserInfo>
        <DisplayName>Nigel Fortnum</DisplayName>
        <AccountId>23</AccountId>
        <AccountType/>
      </UserInfo>
      <UserInfo>
        <DisplayName>Mike Orr</DisplayName>
        <AccountId>25</AccountId>
        <AccountType/>
      </UserInfo>
      <UserInfo>
        <DisplayName>Katy Gall</DisplayName>
        <AccountId>14</AccountId>
        <AccountType/>
      </UserInfo>
    </Team>
    <BusinessType xmlns="5b12561d-b03a-47d5-9db5-4e2bbf9ffb11">New Client</BusinessType>
    <DocumentType xmlns="5b12561d-b03a-47d5-9db5-4e2bbf9ffb11" xsi:nil="true"/>
  </documentManagement>
</p:properties>
</file>

<file path=customXml/itemProps1.xml><?xml version="1.0" encoding="utf-8"?>
<ds:datastoreItem xmlns:ds="http://schemas.openxmlformats.org/officeDocument/2006/customXml" ds:itemID="{878B588C-C640-47F1-B2D5-D8D51D553284}"/>
</file>

<file path=customXml/itemProps2.xml><?xml version="1.0" encoding="utf-8"?>
<ds:datastoreItem xmlns:ds="http://schemas.openxmlformats.org/officeDocument/2006/customXml" ds:itemID="{B1B3966A-0C69-4151-9DF0-BDC036DD4A29}"/>
</file>

<file path=customXml/itemProps3.xml><?xml version="1.0" encoding="utf-8"?>
<ds:datastoreItem xmlns:ds="http://schemas.openxmlformats.org/officeDocument/2006/customXml" ds:itemID="{F3ECA32F-5353-4955-9A5A-B76574F35D6C}"/>
</file>

<file path=customXml/itemProps4.xml><?xml version="1.0" encoding="utf-8"?>
<ds:datastoreItem xmlns:ds="http://schemas.openxmlformats.org/officeDocument/2006/customXml" ds:itemID="{70630C99-0FFE-4AE4-9D37-74469940152F}"/>
</file>

<file path=customXml/itemProps5.xml><?xml version="1.0" encoding="utf-8"?>
<ds:datastoreItem xmlns:ds="http://schemas.openxmlformats.org/officeDocument/2006/customXml" ds:itemID="{EC29D6D3-5450-435C-BA8F-D808D3F3F83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4545</TotalTime>
  <Words>139</Words>
  <Application>Microsoft Office PowerPoint</Application>
  <PresentationFormat>Widescreen</PresentationFormat>
  <Paragraphs>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Quicksand</vt:lpstr>
      <vt:lpstr>Office Theme</vt:lpstr>
      <vt:lpstr>PowerPoint Presentation</vt:lpstr>
    </vt:vector>
  </TitlesOfParts>
  <Company>Cairn 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 Team Structure Nov 2020</dc:title>
  <dc:creator>Jason MacGilp</dc:creator>
  <cp:lastModifiedBy>Jason MacGilp</cp:lastModifiedBy>
  <cp:revision>161</cp:revision>
  <dcterms:created xsi:type="dcterms:W3CDTF">2020-06-10T13:53:57Z</dcterms:created>
  <dcterms:modified xsi:type="dcterms:W3CDTF">2020-12-07T14:42:14Z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0x01010024D426D56EB36146B762C55E3239B27A00F230E0094DD90447967E6838D6E2A922</vt:lpwstr>
  </property>
</Properties>
</file>